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c7ca28630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677973250470e"/>
  </p:sldMasterIdLst>
  <p:sldIdLst>
    <p:sldId xmlns:r="http://schemas.openxmlformats.org/officeDocument/2006/relationships" id="256" r:id="Ra48bbf2e7e5941aa"/>
    <p:sldId xmlns:r="http://schemas.openxmlformats.org/officeDocument/2006/relationships" id="257" r:id="R7636b7f9fa5846e3"/>
    <p:sldId xmlns:r="http://schemas.openxmlformats.org/officeDocument/2006/relationships" id="258" r:id="R415fafd073154896"/>
    <p:sldId xmlns:r="http://schemas.openxmlformats.org/officeDocument/2006/relationships" id="259" r:id="R25a600b9dff244af"/>
    <p:sldId xmlns:r="http://schemas.openxmlformats.org/officeDocument/2006/relationships" id="260" r:id="R88f10dcbcc164071"/>
    <p:sldId xmlns:r="http://schemas.openxmlformats.org/officeDocument/2006/relationships" id="261" r:id="Rb745d3ee4f2c4ee4"/>
    <p:sldId xmlns:r="http://schemas.openxmlformats.org/officeDocument/2006/relationships" id="262" r:id="R3717b45220b2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677973250470e" /><Relationship Type="http://schemas.openxmlformats.org/officeDocument/2006/relationships/slide" Target="/ppt/slides/slide1.xml" Id="Ra48bbf2e7e5941aa" /><Relationship Type="http://schemas.openxmlformats.org/officeDocument/2006/relationships/slide" Target="/ppt/slides/slide2.xml" Id="R7636b7f9fa5846e3" /><Relationship Type="http://schemas.openxmlformats.org/officeDocument/2006/relationships/slide" Target="/ppt/slides/slide3.xml" Id="R415fafd073154896" /><Relationship Type="http://schemas.openxmlformats.org/officeDocument/2006/relationships/slide" Target="/ppt/slides/slide4.xml" Id="R25a600b9dff244af" /><Relationship Type="http://schemas.openxmlformats.org/officeDocument/2006/relationships/slide" Target="/ppt/slides/slide5.xml" Id="R88f10dcbcc164071" /><Relationship Type="http://schemas.openxmlformats.org/officeDocument/2006/relationships/slide" Target="/ppt/slides/slide6.xml" Id="Rb745d3ee4f2c4ee4" /><Relationship Type="http://schemas.openxmlformats.org/officeDocument/2006/relationships/slide" Target="/ppt/slides/slide7.xml" Id="R3717b45220b2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9b9faa485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f0bc81f0641cf" /><Relationship Type="http://schemas.openxmlformats.org/officeDocument/2006/relationships/theme" Target="/ppt/slideMasters/theme/theme1.xml" Id="Rd1cef1ccb487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3f0bc81f06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c693989dd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7afe74643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4d26bce444f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645a942c8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f06573c54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f0bad0cbd4a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f08271bd44b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GIKA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GIKA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GIKA EIENDOM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GIKA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GIKA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GIKA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2 277 801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12 903 376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22 898 245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GIKA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GIKA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GIKA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94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gisle.moen@bohus.no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952 089 366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GIKA EIENDOM AS</a:t>
            </a:r>
          </a:p>
        </p:txBody>
      </p:sp>
    </p:spTree>
  </p:cSld>
  <p:clrMapOvr>
    <a:masterClrMapping xmlns:a="http://schemas.openxmlformats.org/drawingml/2006/main"/>
  </p:clrMapOvr>
</p:sld>
</file>