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50f9254a2e4d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ade76eae4d4d72"/>
  </p:sldMasterIdLst>
  <p:sldIdLst>
    <p:sldId xmlns:r="http://schemas.openxmlformats.org/officeDocument/2006/relationships" id="256" r:id="R24f31bc8155d40f4"/>
    <p:sldId xmlns:r="http://schemas.openxmlformats.org/officeDocument/2006/relationships" id="257" r:id="Ra684cb8dcb1342db"/>
    <p:sldId xmlns:r="http://schemas.openxmlformats.org/officeDocument/2006/relationships" id="258" r:id="R37be605ecb924179"/>
    <p:sldId xmlns:r="http://schemas.openxmlformats.org/officeDocument/2006/relationships" id="259" r:id="Rf8c129fe28744d53"/>
    <p:sldId xmlns:r="http://schemas.openxmlformats.org/officeDocument/2006/relationships" id="260" r:id="Rf0adf8d54aab42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ade76eae4d4d72" /><Relationship Type="http://schemas.openxmlformats.org/officeDocument/2006/relationships/slide" Target="/ppt/slides/slide1.xml" Id="R24f31bc8155d40f4" /><Relationship Type="http://schemas.openxmlformats.org/officeDocument/2006/relationships/slide" Target="/ppt/slides/slide2.xml" Id="Ra684cb8dcb1342db" /><Relationship Type="http://schemas.openxmlformats.org/officeDocument/2006/relationships/slide" Target="/ppt/slides/slide3.xml" Id="R37be605ecb924179" /><Relationship Type="http://schemas.openxmlformats.org/officeDocument/2006/relationships/slide" Target="/ppt/slides/slide4.xml" Id="Rf8c129fe28744d53" /><Relationship Type="http://schemas.openxmlformats.org/officeDocument/2006/relationships/slide" Target="/ppt/slides/slide5.xml" Id="Rf0adf8d54aab42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fa35efd1c14f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fe865335e444c" /><Relationship Type="http://schemas.openxmlformats.org/officeDocument/2006/relationships/theme" Target="/ppt/slideMasters/theme/theme1.xml" Id="Rde71ca6478d94b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0fe865335e44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2132fa2024d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c87433c8b4d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eb7749efb47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f4a73e42243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90d59ef534e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NOR-TERM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NOR-TERM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952 070 355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NOR-TERM AS</a:t>
            </a:r>
          </a:p>
        </p:txBody>
      </p:sp>
    </p:spTree>
  </p:cSld>
  <p:clrMapOvr>
    <a:masterClrMapping xmlns:a="http://schemas.openxmlformats.org/drawingml/2006/main"/>
  </p:clrMapOvr>
</p:sld>
</file>