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a83549d65941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aaebafbf224906"/>
  </p:sldMasterIdLst>
  <p:sldIdLst>
    <p:sldId xmlns:r="http://schemas.openxmlformats.org/officeDocument/2006/relationships" id="256" r:id="R7b0391bcf8d44225"/>
    <p:sldId xmlns:r="http://schemas.openxmlformats.org/officeDocument/2006/relationships" id="257" r:id="Rc5b58248dd8e498d"/>
    <p:sldId xmlns:r="http://schemas.openxmlformats.org/officeDocument/2006/relationships" id="258" r:id="Ra525fca5b2b64ccb"/>
    <p:sldId xmlns:r="http://schemas.openxmlformats.org/officeDocument/2006/relationships" id="259" r:id="R88fa61bc5f554372"/>
    <p:sldId xmlns:r="http://schemas.openxmlformats.org/officeDocument/2006/relationships" id="260" r:id="R3cb5a4f4a1a64b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aaebafbf224906" /><Relationship Type="http://schemas.openxmlformats.org/officeDocument/2006/relationships/slide" Target="/ppt/slides/slide1.xml" Id="R7b0391bcf8d44225" /><Relationship Type="http://schemas.openxmlformats.org/officeDocument/2006/relationships/slide" Target="/ppt/slides/slide2.xml" Id="Rc5b58248dd8e498d" /><Relationship Type="http://schemas.openxmlformats.org/officeDocument/2006/relationships/slide" Target="/ppt/slides/slide3.xml" Id="Ra525fca5b2b64ccb" /><Relationship Type="http://schemas.openxmlformats.org/officeDocument/2006/relationships/slide" Target="/ppt/slides/slide4.xml" Id="R88fa61bc5f554372" /><Relationship Type="http://schemas.openxmlformats.org/officeDocument/2006/relationships/slide" Target="/ppt/slides/slide5.xml" Id="R3cb5a4f4a1a64b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460449b1e84c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cb4d6166934daf" /><Relationship Type="http://schemas.openxmlformats.org/officeDocument/2006/relationships/theme" Target="/ppt/slideMasters/theme/theme1.xml" Id="R99eaaea2c08343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cb4d6166934d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9b8142924840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393eacd0d24e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3af909fd840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c2cda1f1d4f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f6e5da5e846d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SUHR ALTA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SUHR ALTA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SUHR ALTA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SUHR ALTA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SUHR ALTA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SUHR ALTA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952 065 092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SUHR ALTA AS</a:t>
            </a:r>
          </a:p>
        </p:txBody>
      </p:sp>
    </p:spTree>
  </p:cSld>
  <p:clrMapOvr>
    <a:masterClrMapping xmlns:a="http://schemas.openxmlformats.org/drawingml/2006/main"/>
  </p:clrMapOvr>
</p:sld>
</file>