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632de78d6843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50900cbe94661"/>
  </p:sldMasterIdLst>
  <p:sldIdLst>
    <p:sldId xmlns:r="http://schemas.openxmlformats.org/officeDocument/2006/relationships" id="256" r:id="R149fc26394004f9d"/>
    <p:sldId xmlns:r="http://schemas.openxmlformats.org/officeDocument/2006/relationships" id="257" r:id="R857571cefd5f4163"/>
    <p:sldId xmlns:r="http://schemas.openxmlformats.org/officeDocument/2006/relationships" id="258" r:id="R58e8e1f060654240"/>
    <p:sldId xmlns:r="http://schemas.openxmlformats.org/officeDocument/2006/relationships" id="259" r:id="R829221cad1634aa6"/>
    <p:sldId xmlns:r="http://schemas.openxmlformats.org/officeDocument/2006/relationships" id="260" r:id="R1f688541aa484f68"/>
    <p:sldId xmlns:r="http://schemas.openxmlformats.org/officeDocument/2006/relationships" id="261" r:id="R2213fa749e4942ec"/>
    <p:sldId xmlns:r="http://schemas.openxmlformats.org/officeDocument/2006/relationships" id="262" r:id="R8bcd76dcb296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50900cbe94661" /><Relationship Type="http://schemas.openxmlformats.org/officeDocument/2006/relationships/slide" Target="/ppt/slides/slide1.xml" Id="R149fc26394004f9d" /><Relationship Type="http://schemas.openxmlformats.org/officeDocument/2006/relationships/slide" Target="/ppt/slides/slide2.xml" Id="R857571cefd5f4163" /><Relationship Type="http://schemas.openxmlformats.org/officeDocument/2006/relationships/slide" Target="/ppt/slides/slide3.xml" Id="R58e8e1f060654240" /><Relationship Type="http://schemas.openxmlformats.org/officeDocument/2006/relationships/slide" Target="/ppt/slides/slide4.xml" Id="R829221cad1634aa6" /><Relationship Type="http://schemas.openxmlformats.org/officeDocument/2006/relationships/slide" Target="/ppt/slides/slide5.xml" Id="R1f688541aa484f68" /><Relationship Type="http://schemas.openxmlformats.org/officeDocument/2006/relationships/slide" Target="/ppt/slides/slide6.xml" Id="R2213fa749e4942ec" /><Relationship Type="http://schemas.openxmlformats.org/officeDocument/2006/relationships/slide" Target="/ppt/slides/slide7.xml" Id="R8bcd76dcb296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5028fcdba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0098787144699" /><Relationship Type="http://schemas.openxmlformats.org/officeDocument/2006/relationships/theme" Target="/ppt/slideMasters/theme/theme1.xml" Id="R2f5ca389272d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4009878714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1a53bc72c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35dd2424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e75eb4b31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153e22860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ea875b979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5cc7965e34b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83abd81e4e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HEMSEDAL MASKINLAG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MASKINLAG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86 132 578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8 082 429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6 178 414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31 120 816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55 123 196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EIKRE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SLETTOSTØLEN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2877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06 01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952 056 743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MASKINLAG AS</a:t>
            </a:r>
          </a:p>
        </p:txBody>
      </p:sp>
    </p:spTree>
  </p:cSld>
  <p:clrMapOvr>
    <a:masterClrMapping xmlns:a="http://schemas.openxmlformats.org/drawingml/2006/main"/>
  </p:clrMapOvr>
</p:sld>
</file>