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c6401635ee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ae2b9fc5d4aa2"/>
  </p:sldMasterIdLst>
  <p:sldIdLst>
    <p:sldId xmlns:r="http://schemas.openxmlformats.org/officeDocument/2006/relationships" id="256" r:id="Rd96b68a83013439b"/>
    <p:sldId xmlns:r="http://schemas.openxmlformats.org/officeDocument/2006/relationships" id="257" r:id="R4caa1f349ae045c1"/>
    <p:sldId xmlns:r="http://schemas.openxmlformats.org/officeDocument/2006/relationships" id="258" r:id="Rb6ef5ce2464043f8"/>
    <p:sldId xmlns:r="http://schemas.openxmlformats.org/officeDocument/2006/relationships" id="259" r:id="R8461c90b7d4a471a"/>
    <p:sldId xmlns:r="http://schemas.openxmlformats.org/officeDocument/2006/relationships" id="260" r:id="R88e56275b13f4d8d"/>
    <p:sldId xmlns:r="http://schemas.openxmlformats.org/officeDocument/2006/relationships" id="261" r:id="R22941fd4fe9a454f"/>
    <p:sldId xmlns:r="http://schemas.openxmlformats.org/officeDocument/2006/relationships" id="262" r:id="Re59d71c8909c4c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ae2b9fc5d4aa2" /><Relationship Type="http://schemas.openxmlformats.org/officeDocument/2006/relationships/slide" Target="/ppt/slides/slide1.xml" Id="Rd96b68a83013439b" /><Relationship Type="http://schemas.openxmlformats.org/officeDocument/2006/relationships/slide" Target="/ppt/slides/slide2.xml" Id="R4caa1f349ae045c1" /><Relationship Type="http://schemas.openxmlformats.org/officeDocument/2006/relationships/slide" Target="/ppt/slides/slide3.xml" Id="Rb6ef5ce2464043f8" /><Relationship Type="http://schemas.openxmlformats.org/officeDocument/2006/relationships/slide" Target="/ppt/slides/slide4.xml" Id="R8461c90b7d4a471a" /><Relationship Type="http://schemas.openxmlformats.org/officeDocument/2006/relationships/slide" Target="/ppt/slides/slide5.xml" Id="R88e56275b13f4d8d" /><Relationship Type="http://schemas.openxmlformats.org/officeDocument/2006/relationships/slide" Target="/ppt/slides/slide6.xml" Id="R22941fd4fe9a454f" /><Relationship Type="http://schemas.openxmlformats.org/officeDocument/2006/relationships/slide" Target="/ppt/slides/slide7.xml" Id="Re59d71c8909c4c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a4bc9d61148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921f4ef4a4769" /><Relationship Type="http://schemas.openxmlformats.org/officeDocument/2006/relationships/theme" Target="/ppt/slideMasters/theme/theme1.xml" Id="R741e2694a897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4921f4ef4a47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b404735e2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d4630d165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fbc81e678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e8d5fc48e4a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011f8565c45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a161f964f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4fd70c85643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HEMSEDAL MASKINLAG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 MASKINLAG AS ble etablert [år] og holder til i Hemsedal.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101 548 962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17 102 408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13 855 025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39 942 402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67 402 633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 EIKRE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SLETTOSTØLEN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Hemsedalsvegen 2877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3560 Hemsedal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06 01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952 056 743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MASKINLAG AS</a:t>
            </a:r>
          </a:p>
        </p:txBody>
      </p:sp>
    </p:spTree>
  </p:cSld>
  <p:clrMapOvr>
    <a:masterClrMapping xmlns:a="http://schemas.openxmlformats.org/drawingml/2006/main"/>
  </p:clrMapOvr>
</p:sld>
</file>