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4d6c1d692340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a7669458304d5a"/>
  </p:sldMasterIdLst>
  <p:sldIdLst>
    <p:sldId xmlns:r="http://schemas.openxmlformats.org/officeDocument/2006/relationships" id="256" r:id="Rcc411ce483b0423f"/>
    <p:sldId xmlns:r="http://schemas.openxmlformats.org/officeDocument/2006/relationships" id="257" r:id="R1621b79616ef457a"/>
    <p:sldId xmlns:r="http://schemas.openxmlformats.org/officeDocument/2006/relationships" id="258" r:id="R50ffeeb6840f4f24"/>
    <p:sldId xmlns:r="http://schemas.openxmlformats.org/officeDocument/2006/relationships" id="259" r:id="R4bf61ce1d8b54366"/>
    <p:sldId xmlns:r="http://schemas.openxmlformats.org/officeDocument/2006/relationships" id="260" r:id="Rb27abe4d3500435a"/>
    <p:sldId xmlns:r="http://schemas.openxmlformats.org/officeDocument/2006/relationships" id="261" r:id="R0e55af02b49e4f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7669458304d5a" /><Relationship Type="http://schemas.openxmlformats.org/officeDocument/2006/relationships/slide" Target="/ppt/slides/slide1.xml" Id="Rcc411ce483b0423f" /><Relationship Type="http://schemas.openxmlformats.org/officeDocument/2006/relationships/slide" Target="/ppt/slides/slide2.xml" Id="R1621b79616ef457a" /><Relationship Type="http://schemas.openxmlformats.org/officeDocument/2006/relationships/slide" Target="/ppt/slides/slide3.xml" Id="R50ffeeb6840f4f24" /><Relationship Type="http://schemas.openxmlformats.org/officeDocument/2006/relationships/slide" Target="/ppt/slides/slide4.xml" Id="R4bf61ce1d8b54366" /><Relationship Type="http://schemas.openxmlformats.org/officeDocument/2006/relationships/slide" Target="/ppt/slides/slide5.xml" Id="Rb27abe4d3500435a" /><Relationship Type="http://schemas.openxmlformats.org/officeDocument/2006/relationships/slide" Target="/ppt/slides/slide6.xml" Id="R0e55af02b49e4f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cf1177340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9d9e4c603496a" /><Relationship Type="http://schemas.openxmlformats.org/officeDocument/2006/relationships/theme" Target="/ppt/slideMasters/theme/theme1.xml" Id="R1e77a265452347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9d9e4c60349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ef357151f44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2b4c95a9f41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16e902f1942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66a593e8e43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030d1eb3242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49c31649940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HOLEN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 INSTALLASJON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NUMMER 13 AS  –  96,0 %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 INSTALLASJON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Årøyvegen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67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post@holen-installasjon.no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www.holen-installasjon.no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952 054 511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INSTALLASJON AS</a:t>
            </a:r>
          </a:p>
        </p:txBody>
      </p:sp>
    </p:spTree>
  </p:cSld>
  <p:clrMapOvr>
    <a:masterClrMapping xmlns:a="http://schemas.openxmlformats.org/drawingml/2006/main"/>
  </p:clrMapOvr>
</p:sld>
</file>