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66e519bd3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56b11facc4193"/>
  </p:sldMasterIdLst>
  <p:sldIdLst>
    <p:sldId xmlns:r="http://schemas.openxmlformats.org/officeDocument/2006/relationships" id="256" r:id="R11f76aa7132644bf"/>
    <p:sldId xmlns:r="http://schemas.openxmlformats.org/officeDocument/2006/relationships" id="257" r:id="Rac0b190dfd454f84"/>
    <p:sldId xmlns:r="http://schemas.openxmlformats.org/officeDocument/2006/relationships" id="258" r:id="R25913acb0f574117"/>
    <p:sldId xmlns:r="http://schemas.openxmlformats.org/officeDocument/2006/relationships" id="259" r:id="R3e772a3986c24bd5"/>
    <p:sldId xmlns:r="http://schemas.openxmlformats.org/officeDocument/2006/relationships" id="260" r:id="Rfb7639b4556c487a"/>
    <p:sldId xmlns:r="http://schemas.openxmlformats.org/officeDocument/2006/relationships" id="261" r:id="R94fb4e53c8444fc9"/>
    <p:sldId xmlns:r="http://schemas.openxmlformats.org/officeDocument/2006/relationships" id="262" r:id="R8332483d2ddd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56b11facc4193" /><Relationship Type="http://schemas.openxmlformats.org/officeDocument/2006/relationships/slide" Target="/ppt/slides/slide1.xml" Id="R11f76aa7132644bf" /><Relationship Type="http://schemas.openxmlformats.org/officeDocument/2006/relationships/slide" Target="/ppt/slides/slide2.xml" Id="Rac0b190dfd454f84" /><Relationship Type="http://schemas.openxmlformats.org/officeDocument/2006/relationships/slide" Target="/ppt/slides/slide3.xml" Id="R25913acb0f574117" /><Relationship Type="http://schemas.openxmlformats.org/officeDocument/2006/relationships/slide" Target="/ppt/slides/slide4.xml" Id="R3e772a3986c24bd5" /><Relationship Type="http://schemas.openxmlformats.org/officeDocument/2006/relationships/slide" Target="/ppt/slides/slide5.xml" Id="Rfb7639b4556c487a" /><Relationship Type="http://schemas.openxmlformats.org/officeDocument/2006/relationships/slide" Target="/ppt/slides/slide6.xml" Id="R94fb4e53c8444fc9" /><Relationship Type="http://schemas.openxmlformats.org/officeDocument/2006/relationships/slide" Target="/ppt/slides/slide7.xml" Id="R8332483d2ddd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78c372868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1338724ea486a" /><Relationship Type="http://schemas.openxmlformats.org/officeDocument/2006/relationships/theme" Target="/ppt/slideMasters/theme/theme1.xml" Id="Rdec11b184a1f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1338724ea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dd8098af1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de39c00e6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a6e9f461b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475b21dd5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9f518ca4142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2dbde84024e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5a76c5bd848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SOLHØI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SOLHØI REVISJON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46 521 022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5 979 022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8 531 667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23 056 558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PREN HOLDING AS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TOHA INVEST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OLA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SOLHØI SIDSEL ALVILDE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SOLHØI TORILL ELISE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MARTINSVINGEN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Hundskinnveien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1711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83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post@solhoi.no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www.solhoi.no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952 011 677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SOLHØI REVISJON AS</a:t>
            </a:r>
          </a:p>
        </p:txBody>
      </p:sp>
    </p:spTree>
  </p:cSld>
  <p:clrMapOvr>
    <a:masterClrMapping xmlns:a="http://schemas.openxmlformats.org/drawingml/2006/main"/>
  </p:clrMapOvr>
</p:sld>
</file>