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c6fa8736b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772172a7b4e78"/>
  </p:sldMasterIdLst>
  <p:sldIdLst>
    <p:sldId xmlns:r="http://schemas.openxmlformats.org/officeDocument/2006/relationships" id="256" r:id="R139f0a61287d43a7"/>
    <p:sldId xmlns:r="http://schemas.openxmlformats.org/officeDocument/2006/relationships" id="257" r:id="R4f06478cc1634f0e"/>
    <p:sldId xmlns:r="http://schemas.openxmlformats.org/officeDocument/2006/relationships" id="258" r:id="R130a455e32e4400e"/>
    <p:sldId xmlns:r="http://schemas.openxmlformats.org/officeDocument/2006/relationships" id="259" r:id="R40f2a61b5f844489"/>
    <p:sldId xmlns:r="http://schemas.openxmlformats.org/officeDocument/2006/relationships" id="260" r:id="R91a1b4a6176d49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772172a7b4e78" /><Relationship Type="http://schemas.openxmlformats.org/officeDocument/2006/relationships/slide" Target="/ppt/slides/slide1.xml" Id="R139f0a61287d43a7" /><Relationship Type="http://schemas.openxmlformats.org/officeDocument/2006/relationships/slide" Target="/ppt/slides/slide2.xml" Id="R4f06478cc1634f0e" /><Relationship Type="http://schemas.openxmlformats.org/officeDocument/2006/relationships/slide" Target="/ppt/slides/slide3.xml" Id="R130a455e32e4400e" /><Relationship Type="http://schemas.openxmlformats.org/officeDocument/2006/relationships/slide" Target="/ppt/slides/slide4.xml" Id="R40f2a61b5f844489" /><Relationship Type="http://schemas.openxmlformats.org/officeDocument/2006/relationships/slide" Target="/ppt/slides/slide5.xml" Id="R91a1b4a6176d49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9e6ec43214d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f2b926db54641" /><Relationship Type="http://schemas.openxmlformats.org/officeDocument/2006/relationships/theme" Target="/ppt/slideMasters/theme/theme1.xml" Id="Rbe6fc59c9093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f2b926db5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16b0f22cd47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fde59ad89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299b23e7c40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c26d1dfb5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316187fb2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KONSODONT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KONSODONT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951 991 341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