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468ca5ff841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4aed0e0bf64f82"/>
  </p:sldMasterIdLst>
  <p:sldIdLst>
    <p:sldId xmlns:r="http://schemas.openxmlformats.org/officeDocument/2006/relationships" id="256" r:id="R77009e2da07540cd"/>
    <p:sldId xmlns:r="http://schemas.openxmlformats.org/officeDocument/2006/relationships" id="257" r:id="Rf939a07e3c8d4fe1"/>
    <p:sldId xmlns:r="http://schemas.openxmlformats.org/officeDocument/2006/relationships" id="258" r:id="Rd8f51c9069404727"/>
    <p:sldId xmlns:r="http://schemas.openxmlformats.org/officeDocument/2006/relationships" id="259" r:id="Rc3c99992a65c4000"/>
    <p:sldId xmlns:r="http://schemas.openxmlformats.org/officeDocument/2006/relationships" id="260" r:id="R792a3b1e2cf749f4"/>
    <p:sldId xmlns:r="http://schemas.openxmlformats.org/officeDocument/2006/relationships" id="261" r:id="R37f7411c561e45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aed0e0bf64f82" /><Relationship Type="http://schemas.openxmlformats.org/officeDocument/2006/relationships/slide" Target="/ppt/slides/slide1.xml" Id="R77009e2da07540cd" /><Relationship Type="http://schemas.openxmlformats.org/officeDocument/2006/relationships/slide" Target="/ppt/slides/slide2.xml" Id="Rf939a07e3c8d4fe1" /><Relationship Type="http://schemas.openxmlformats.org/officeDocument/2006/relationships/slide" Target="/ppt/slides/slide3.xml" Id="Rd8f51c9069404727" /><Relationship Type="http://schemas.openxmlformats.org/officeDocument/2006/relationships/slide" Target="/ppt/slides/slide4.xml" Id="Rc3c99992a65c4000" /><Relationship Type="http://schemas.openxmlformats.org/officeDocument/2006/relationships/slide" Target="/ppt/slides/slide5.xml" Id="R792a3b1e2cf749f4" /><Relationship Type="http://schemas.openxmlformats.org/officeDocument/2006/relationships/slide" Target="/ppt/slides/slide6.xml" Id="R37f7411c561e45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819b7d593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f30f45bb04651" /><Relationship Type="http://schemas.openxmlformats.org/officeDocument/2006/relationships/theme" Target="/ppt/slideMasters/theme/theme1.xml" Id="R5baf533e3bbf48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ef30f45bb046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362b222084d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2013a5b8a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dcc6ec43f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e8eb2d84a42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b41a769874c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e5110931844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 HOLDING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NICOLAYSEN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THERESE NICOLAYSEN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EGIL UTNE NICOLAYSEN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ELISABETH UTNE NICOLAYSEN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Åkebergmosen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129020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951 985 740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HOLDING AS</a:t>
            </a:r>
          </a:p>
        </p:txBody>
      </p:sp>
    </p:spTree>
  </p:cSld>
  <p:clrMapOvr>
    <a:masterClrMapping xmlns:a="http://schemas.openxmlformats.org/drawingml/2006/main"/>
  </p:clrMapOvr>
</p:sld>
</file>