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0b3b2b77a4b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75f5bd6bd4266"/>
  </p:sldMasterIdLst>
  <p:sldIdLst>
    <p:sldId xmlns:r="http://schemas.openxmlformats.org/officeDocument/2006/relationships" id="256" r:id="R29fd4a3e7aa34773"/>
    <p:sldId xmlns:r="http://schemas.openxmlformats.org/officeDocument/2006/relationships" id="257" r:id="R2af2b1caa8a04112"/>
    <p:sldId xmlns:r="http://schemas.openxmlformats.org/officeDocument/2006/relationships" id="258" r:id="R3e6498454910443b"/>
    <p:sldId xmlns:r="http://schemas.openxmlformats.org/officeDocument/2006/relationships" id="259" r:id="R6ab2b1d28a7b4b68"/>
    <p:sldId xmlns:r="http://schemas.openxmlformats.org/officeDocument/2006/relationships" id="260" r:id="Rc3f8e0eb0bfb4ba6"/>
    <p:sldId xmlns:r="http://schemas.openxmlformats.org/officeDocument/2006/relationships" id="261" r:id="R8ed6a1f7870445d4"/>
    <p:sldId xmlns:r="http://schemas.openxmlformats.org/officeDocument/2006/relationships" id="262" r:id="Ra647d4be7039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75f5bd6bd4266" /><Relationship Type="http://schemas.openxmlformats.org/officeDocument/2006/relationships/slide" Target="/ppt/slides/slide1.xml" Id="R29fd4a3e7aa34773" /><Relationship Type="http://schemas.openxmlformats.org/officeDocument/2006/relationships/slide" Target="/ppt/slides/slide2.xml" Id="R2af2b1caa8a04112" /><Relationship Type="http://schemas.openxmlformats.org/officeDocument/2006/relationships/slide" Target="/ppt/slides/slide3.xml" Id="R3e6498454910443b" /><Relationship Type="http://schemas.openxmlformats.org/officeDocument/2006/relationships/slide" Target="/ppt/slides/slide4.xml" Id="R6ab2b1d28a7b4b68" /><Relationship Type="http://schemas.openxmlformats.org/officeDocument/2006/relationships/slide" Target="/ppt/slides/slide5.xml" Id="Rc3f8e0eb0bfb4ba6" /><Relationship Type="http://schemas.openxmlformats.org/officeDocument/2006/relationships/slide" Target="/ppt/slides/slide6.xml" Id="R8ed6a1f7870445d4" /><Relationship Type="http://schemas.openxmlformats.org/officeDocument/2006/relationships/slide" Target="/ppt/slides/slide7.xml" Id="Ra647d4be7039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b896e7043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9dfda51a34236" /><Relationship Type="http://schemas.openxmlformats.org/officeDocument/2006/relationships/theme" Target="/ppt/slideMasters/theme/theme1.xml" Id="Rf7e8ea35163144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9dfda51a3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4744a49d5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db83d6baa45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302e965a642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95f862a8644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0317fbd1549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d79b7f12f4b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50298ada542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ENI HOLDING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2 297 843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71 002 058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84 363 635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NICOLAYSEN EGIL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NICOLAYSEN INGER THERESE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NICOLAYSEN TOR EGIL UTNE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NICOLAYSEN INGEBJØRG E U  –  14,0 %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Åkebergmosen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129020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951 985 740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 HOLDING AS</a:t>
            </a:r>
          </a:p>
        </p:txBody>
      </p:sp>
    </p:spTree>
  </p:cSld>
  <p:clrMapOvr>
    <a:masterClrMapping xmlns:a="http://schemas.openxmlformats.org/drawingml/2006/main"/>
  </p:clrMapOvr>
</p:sld>
</file>