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db3cfcbf046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0679c7ed6b492f"/>
  </p:sldMasterIdLst>
  <p:sldIdLst>
    <p:sldId xmlns:r="http://schemas.openxmlformats.org/officeDocument/2006/relationships" id="256" r:id="Rb3dad6ded9b3434d"/>
    <p:sldId xmlns:r="http://schemas.openxmlformats.org/officeDocument/2006/relationships" id="257" r:id="R9a21a270e9a14a59"/>
    <p:sldId xmlns:r="http://schemas.openxmlformats.org/officeDocument/2006/relationships" id="258" r:id="R5e4c431ab273484a"/>
    <p:sldId xmlns:r="http://schemas.openxmlformats.org/officeDocument/2006/relationships" id="259" r:id="R96fd2864db7843a5"/>
    <p:sldId xmlns:r="http://schemas.openxmlformats.org/officeDocument/2006/relationships" id="260" r:id="R53576d692e1643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679c7ed6b492f" /><Relationship Type="http://schemas.openxmlformats.org/officeDocument/2006/relationships/slide" Target="/ppt/slides/slide1.xml" Id="Rb3dad6ded9b3434d" /><Relationship Type="http://schemas.openxmlformats.org/officeDocument/2006/relationships/slide" Target="/ppt/slides/slide2.xml" Id="R9a21a270e9a14a59" /><Relationship Type="http://schemas.openxmlformats.org/officeDocument/2006/relationships/slide" Target="/ppt/slides/slide3.xml" Id="R5e4c431ab273484a" /><Relationship Type="http://schemas.openxmlformats.org/officeDocument/2006/relationships/slide" Target="/ppt/slides/slide4.xml" Id="R96fd2864db7843a5" /><Relationship Type="http://schemas.openxmlformats.org/officeDocument/2006/relationships/slide" Target="/ppt/slides/slide5.xml" Id="R53576d692e1643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ef59e2ee24c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e99d5efbd4f13" /><Relationship Type="http://schemas.openxmlformats.org/officeDocument/2006/relationships/theme" Target="/ppt/slideMasters/theme/theme1.xml" Id="R576380b309b54d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be99d5efbd4f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676a71461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a52f3adab46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a04fa444d47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f0349923141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816e158ff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951 977 462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KLIMASERVICE AS</a:t>
            </a:r>
          </a:p>
        </p:txBody>
      </p:sp>
    </p:spTree>
  </p:cSld>
  <p:clrMapOvr>
    <a:masterClrMapping xmlns:a="http://schemas.openxmlformats.org/drawingml/2006/main"/>
  </p:clrMapOvr>
</p:sld>
</file>