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e0ea8617fa846c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11cd7f749844875"/>
  </p:sldMasterIdLst>
  <p:sldIdLst>
    <p:sldId xmlns:r="http://schemas.openxmlformats.org/officeDocument/2006/relationships" id="256" r:id="R9302ddc2e11242de"/>
    <p:sldId xmlns:r="http://schemas.openxmlformats.org/officeDocument/2006/relationships" id="257" r:id="Re5fa30810f0b4803"/>
    <p:sldId xmlns:r="http://schemas.openxmlformats.org/officeDocument/2006/relationships" id="258" r:id="R6fe1e904a45d4790"/>
    <p:sldId xmlns:r="http://schemas.openxmlformats.org/officeDocument/2006/relationships" id="259" r:id="R0c1537a43af74186"/>
    <p:sldId xmlns:r="http://schemas.openxmlformats.org/officeDocument/2006/relationships" id="260" r:id="Rd328c6c917094b78"/>
    <p:sldId xmlns:r="http://schemas.openxmlformats.org/officeDocument/2006/relationships" id="261" r:id="Rb9264ef5615346d8"/>
    <p:sldId xmlns:r="http://schemas.openxmlformats.org/officeDocument/2006/relationships" id="262" r:id="R4e5510f11c5a4b3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11cd7f749844875" /><Relationship Type="http://schemas.openxmlformats.org/officeDocument/2006/relationships/slide" Target="/ppt/slides/slide1.xml" Id="R9302ddc2e11242de" /><Relationship Type="http://schemas.openxmlformats.org/officeDocument/2006/relationships/slide" Target="/ppt/slides/slide2.xml" Id="Re5fa30810f0b4803" /><Relationship Type="http://schemas.openxmlformats.org/officeDocument/2006/relationships/slide" Target="/ppt/slides/slide3.xml" Id="R6fe1e904a45d4790" /><Relationship Type="http://schemas.openxmlformats.org/officeDocument/2006/relationships/slide" Target="/ppt/slides/slide4.xml" Id="R0c1537a43af74186" /><Relationship Type="http://schemas.openxmlformats.org/officeDocument/2006/relationships/slide" Target="/ppt/slides/slide5.xml" Id="Rd328c6c917094b78" /><Relationship Type="http://schemas.openxmlformats.org/officeDocument/2006/relationships/slide" Target="/ppt/slides/slide6.xml" Id="Rb9264ef5615346d8" /><Relationship Type="http://schemas.openxmlformats.org/officeDocument/2006/relationships/slide" Target="/ppt/slides/slide7.xml" Id="R4e5510f11c5a4b3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5260cbeab20492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6130a1c0c84404" /><Relationship Type="http://schemas.openxmlformats.org/officeDocument/2006/relationships/theme" Target="/ppt/slideMasters/theme/theme1.xml" Id="Rd0cf4da29373426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16130a1c0c8440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45beb0654446a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6eb3cda6b74a2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19ed0272d5412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29b711695b4a7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39262b6da4424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f7454cfdb8400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3a53f85917407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ANTIKA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ANTIKA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ANTIKA AS ble etablert [år] og holder til i Torød.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ANTIKA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ANTIKA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ANTIKA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1 940 348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136 350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43 330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175 065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1 235 570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ANTIKA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EITREM PER TRYGVE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ANTIKA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Nestvikveien 20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3135 Torød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90 09 22 86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per.eitrem@antika.no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www.antika.no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951 970 271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ANTIKA AS</a:t>
            </a:r>
          </a:p>
        </p:txBody>
      </p:sp>
    </p:spTree>
  </p:cSld>
  <p:clrMapOvr>
    <a:masterClrMapping xmlns:a="http://schemas.openxmlformats.org/drawingml/2006/main"/>
  </p:clrMapOvr>
</p:sld>
</file>