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8e549fda994a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9850ba0df04ed4"/>
  </p:sldMasterIdLst>
  <p:sldIdLst>
    <p:sldId xmlns:r="http://schemas.openxmlformats.org/officeDocument/2006/relationships" id="256" r:id="R93caa454dc43450e"/>
    <p:sldId xmlns:r="http://schemas.openxmlformats.org/officeDocument/2006/relationships" id="257" r:id="Radf6adda175e4738"/>
    <p:sldId xmlns:r="http://schemas.openxmlformats.org/officeDocument/2006/relationships" id="258" r:id="R139498fa456344eb"/>
    <p:sldId xmlns:r="http://schemas.openxmlformats.org/officeDocument/2006/relationships" id="259" r:id="R22ade6a2842c4bf8"/>
    <p:sldId xmlns:r="http://schemas.openxmlformats.org/officeDocument/2006/relationships" id="260" r:id="R7f18bca00f3c4fc5"/>
    <p:sldId xmlns:r="http://schemas.openxmlformats.org/officeDocument/2006/relationships" id="261" r:id="R09f75f0241634193"/>
    <p:sldId xmlns:r="http://schemas.openxmlformats.org/officeDocument/2006/relationships" id="262" r:id="R7a1398eaa80f41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9850ba0df04ed4" /><Relationship Type="http://schemas.openxmlformats.org/officeDocument/2006/relationships/slide" Target="/ppt/slides/slide1.xml" Id="R93caa454dc43450e" /><Relationship Type="http://schemas.openxmlformats.org/officeDocument/2006/relationships/slide" Target="/ppt/slides/slide2.xml" Id="Radf6adda175e4738" /><Relationship Type="http://schemas.openxmlformats.org/officeDocument/2006/relationships/slide" Target="/ppt/slides/slide3.xml" Id="R139498fa456344eb" /><Relationship Type="http://schemas.openxmlformats.org/officeDocument/2006/relationships/slide" Target="/ppt/slides/slide4.xml" Id="R22ade6a2842c4bf8" /><Relationship Type="http://schemas.openxmlformats.org/officeDocument/2006/relationships/slide" Target="/ppt/slides/slide5.xml" Id="R7f18bca00f3c4fc5" /><Relationship Type="http://schemas.openxmlformats.org/officeDocument/2006/relationships/slide" Target="/ppt/slides/slide6.xml" Id="R09f75f0241634193" /><Relationship Type="http://schemas.openxmlformats.org/officeDocument/2006/relationships/slide" Target="/ppt/slides/slide7.xml" Id="R7a1398eaa80f41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9b00ae78d04c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d211292234eca" /><Relationship Type="http://schemas.openxmlformats.org/officeDocument/2006/relationships/theme" Target="/ppt/slideMasters/theme/theme1.xml" Id="R92f923a4e42942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1d211292234e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bf13737f843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1a3d243af4c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beb5b813a4c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fdb01da954d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bbbd79c9e41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fefaab3f145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f538994194a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AGLEN CAMPING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AGLEN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AGLEN CAMPING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AGLEN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AGLEN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AGLEN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122 698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60 939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60 689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568 592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604 056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AGLEN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THORSEN GUNNAR  –  25,1 %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THORSEN TERJE  –  25,1 %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THORSEN IRENE  –  24,9 %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THORSEN LAILA SYNNØVE  –  24,9 %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AGLEN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951 964 026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AGLEN CAMPING AS</a:t>
            </a:r>
          </a:p>
        </p:txBody>
      </p:sp>
    </p:spTree>
  </p:cSld>
  <p:clrMapOvr>
    <a:masterClrMapping xmlns:a="http://schemas.openxmlformats.org/drawingml/2006/main"/>
  </p:clrMapOvr>
</p:sld>
</file>