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8f64f78af48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e3f8d32e14e34"/>
  </p:sldMasterIdLst>
  <p:sldIdLst>
    <p:sldId xmlns:r="http://schemas.openxmlformats.org/officeDocument/2006/relationships" id="256" r:id="Re5c326e36f224199"/>
    <p:sldId xmlns:r="http://schemas.openxmlformats.org/officeDocument/2006/relationships" id="257" r:id="Rccf561ab06144c59"/>
    <p:sldId xmlns:r="http://schemas.openxmlformats.org/officeDocument/2006/relationships" id="258" r:id="R8138b85c1e624719"/>
    <p:sldId xmlns:r="http://schemas.openxmlformats.org/officeDocument/2006/relationships" id="259" r:id="Rcae9879f360444b8"/>
    <p:sldId xmlns:r="http://schemas.openxmlformats.org/officeDocument/2006/relationships" id="260" r:id="R92fcd7c2f434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e3f8d32e14e34" /><Relationship Type="http://schemas.openxmlformats.org/officeDocument/2006/relationships/slide" Target="/ppt/slides/slide1.xml" Id="Re5c326e36f224199" /><Relationship Type="http://schemas.openxmlformats.org/officeDocument/2006/relationships/slide" Target="/ppt/slides/slide2.xml" Id="Rccf561ab06144c59" /><Relationship Type="http://schemas.openxmlformats.org/officeDocument/2006/relationships/slide" Target="/ppt/slides/slide3.xml" Id="R8138b85c1e624719" /><Relationship Type="http://schemas.openxmlformats.org/officeDocument/2006/relationships/slide" Target="/ppt/slides/slide4.xml" Id="Rcae9879f360444b8" /><Relationship Type="http://schemas.openxmlformats.org/officeDocument/2006/relationships/slide" Target="/ppt/slides/slide5.xml" Id="R92fcd7c2f434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dc9f47f894e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7377257b045ff" /><Relationship Type="http://schemas.openxmlformats.org/officeDocument/2006/relationships/theme" Target="/ppt/slideMasters/theme/theme1.xml" Id="R93d996f8eaee4a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f7377257b045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b004ab5374a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a7030bd94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43c00036e43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d0f9c8e514f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ad0871f3a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NESSLER REE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NESSLER REE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NESSLER REE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NESSLER REE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NESSLER REE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NESSLER REE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951 957 909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NESSLER REE EIENDOM AS</a:t>
            </a:r>
          </a:p>
        </p:txBody>
      </p:sp>
    </p:spTree>
  </p:cSld>
  <p:clrMapOvr>
    <a:masterClrMapping xmlns:a="http://schemas.openxmlformats.org/drawingml/2006/main"/>
  </p:clrMapOvr>
</p:sld>
</file>