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b7bb173eb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2c4f31c644221"/>
  </p:sldMasterIdLst>
  <p:sldIdLst>
    <p:sldId xmlns:r="http://schemas.openxmlformats.org/officeDocument/2006/relationships" id="256" r:id="R5e137895a8be4174"/>
    <p:sldId xmlns:r="http://schemas.openxmlformats.org/officeDocument/2006/relationships" id="257" r:id="Rf8d57dd724924826"/>
    <p:sldId xmlns:r="http://schemas.openxmlformats.org/officeDocument/2006/relationships" id="258" r:id="R37ec9b61bddb43a7"/>
    <p:sldId xmlns:r="http://schemas.openxmlformats.org/officeDocument/2006/relationships" id="259" r:id="Rab503217514b4482"/>
    <p:sldId xmlns:r="http://schemas.openxmlformats.org/officeDocument/2006/relationships" id="260" r:id="R56325378bdc14125"/>
    <p:sldId xmlns:r="http://schemas.openxmlformats.org/officeDocument/2006/relationships" id="261" r:id="R3fc2046dfa904c30"/>
    <p:sldId xmlns:r="http://schemas.openxmlformats.org/officeDocument/2006/relationships" id="262" r:id="R442912fbd4b2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2c4f31c644221" /><Relationship Type="http://schemas.openxmlformats.org/officeDocument/2006/relationships/slide" Target="/ppt/slides/slide1.xml" Id="R5e137895a8be4174" /><Relationship Type="http://schemas.openxmlformats.org/officeDocument/2006/relationships/slide" Target="/ppt/slides/slide2.xml" Id="Rf8d57dd724924826" /><Relationship Type="http://schemas.openxmlformats.org/officeDocument/2006/relationships/slide" Target="/ppt/slides/slide3.xml" Id="R37ec9b61bddb43a7" /><Relationship Type="http://schemas.openxmlformats.org/officeDocument/2006/relationships/slide" Target="/ppt/slides/slide4.xml" Id="Rab503217514b4482" /><Relationship Type="http://schemas.openxmlformats.org/officeDocument/2006/relationships/slide" Target="/ppt/slides/slide5.xml" Id="R56325378bdc14125" /><Relationship Type="http://schemas.openxmlformats.org/officeDocument/2006/relationships/slide" Target="/ppt/slides/slide6.xml" Id="R3fc2046dfa904c30" /><Relationship Type="http://schemas.openxmlformats.org/officeDocument/2006/relationships/slide" Target="/ppt/slides/slide7.xml" Id="R442912fbd4b2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db27612ee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cd04f897e442f" /><Relationship Type="http://schemas.openxmlformats.org/officeDocument/2006/relationships/theme" Target="/ppt/slideMasters/theme/theme1.xml" Id="R2495377f3897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cd04f897e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2cdcfead4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7851af1f5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02a663f4e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c7b5dc9c2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962cb78a9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a012cc2d84d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72951c667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AKSELVOLL VVS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AKSELVOLL VVS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10 440 856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11 282 307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AKSELVOLL VVS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AKSEL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GRIBBESTAD ALF JONNY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SVEIN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JENSET JØRUND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27 98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951 920 487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AKSELVOLL VVS</a:t>
            </a:r>
          </a:p>
        </p:txBody>
      </p:sp>
    </p:spTree>
  </p:cSld>
  <p:clrMapOvr>
    <a:masterClrMapping xmlns:a="http://schemas.openxmlformats.org/drawingml/2006/main"/>
  </p:clrMapOvr>
</p:sld>
</file>