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627451612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04abaa3894186"/>
  </p:sldMasterIdLst>
  <p:sldIdLst>
    <p:sldId xmlns:r="http://schemas.openxmlformats.org/officeDocument/2006/relationships" id="256" r:id="R20d36ad5e63c44cf"/>
    <p:sldId xmlns:r="http://schemas.openxmlformats.org/officeDocument/2006/relationships" id="257" r:id="R319c7e31829e4f64"/>
    <p:sldId xmlns:r="http://schemas.openxmlformats.org/officeDocument/2006/relationships" id="258" r:id="R0daef34904f144af"/>
    <p:sldId xmlns:r="http://schemas.openxmlformats.org/officeDocument/2006/relationships" id="259" r:id="Rb7b1da6e6f9848ba"/>
    <p:sldId xmlns:r="http://schemas.openxmlformats.org/officeDocument/2006/relationships" id="260" r:id="R780d35b5684644a2"/>
    <p:sldId xmlns:r="http://schemas.openxmlformats.org/officeDocument/2006/relationships" id="261" r:id="R51a966bee93649f0"/>
    <p:sldId xmlns:r="http://schemas.openxmlformats.org/officeDocument/2006/relationships" id="262" r:id="R73734dae4512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04abaa3894186" /><Relationship Type="http://schemas.openxmlformats.org/officeDocument/2006/relationships/slide" Target="/ppt/slides/slide1.xml" Id="R20d36ad5e63c44cf" /><Relationship Type="http://schemas.openxmlformats.org/officeDocument/2006/relationships/slide" Target="/ppt/slides/slide2.xml" Id="R319c7e31829e4f64" /><Relationship Type="http://schemas.openxmlformats.org/officeDocument/2006/relationships/slide" Target="/ppt/slides/slide3.xml" Id="R0daef34904f144af" /><Relationship Type="http://schemas.openxmlformats.org/officeDocument/2006/relationships/slide" Target="/ppt/slides/slide4.xml" Id="Rb7b1da6e6f9848ba" /><Relationship Type="http://schemas.openxmlformats.org/officeDocument/2006/relationships/slide" Target="/ppt/slides/slide5.xml" Id="R780d35b5684644a2" /><Relationship Type="http://schemas.openxmlformats.org/officeDocument/2006/relationships/slide" Target="/ppt/slides/slide6.xml" Id="R51a966bee93649f0" /><Relationship Type="http://schemas.openxmlformats.org/officeDocument/2006/relationships/slide" Target="/ppt/slides/slide7.xml" Id="R73734dae4512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1fe216ce2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cd3823ede4de9" /><Relationship Type="http://schemas.openxmlformats.org/officeDocument/2006/relationships/theme" Target="/ppt/slideMasters/theme/theme1.xml" Id="Re008a0315a82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cd3823ede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80083303e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d5aa6e051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2bbbe92c4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4b4b938744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606e644a6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c7a0caf3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0a5e45450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AKSELVOLL VVS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10 440 856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11 282 307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JONNY GRIBBESTAD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JENSET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HOLE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27 98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951 920 487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