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c1fe9b23f48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dd79b878f4e56"/>
  </p:sldMasterIdLst>
  <p:sldIdLst>
    <p:sldId xmlns:r="http://schemas.openxmlformats.org/officeDocument/2006/relationships" id="256" r:id="R5089664ddae04693"/>
    <p:sldId xmlns:r="http://schemas.openxmlformats.org/officeDocument/2006/relationships" id="257" r:id="Rfba3f05147cd4937"/>
    <p:sldId xmlns:r="http://schemas.openxmlformats.org/officeDocument/2006/relationships" id="258" r:id="Rf3fe6a0401bf4857"/>
    <p:sldId xmlns:r="http://schemas.openxmlformats.org/officeDocument/2006/relationships" id="259" r:id="Rc13fe876b34f47e7"/>
    <p:sldId xmlns:r="http://schemas.openxmlformats.org/officeDocument/2006/relationships" id="260" r:id="R8d3f34ad99764154"/>
    <p:sldId xmlns:r="http://schemas.openxmlformats.org/officeDocument/2006/relationships" id="261" r:id="Rcbcae5235a2c4658"/>
    <p:sldId xmlns:r="http://schemas.openxmlformats.org/officeDocument/2006/relationships" id="262" r:id="R1871716fe460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dd79b878f4e56" /><Relationship Type="http://schemas.openxmlformats.org/officeDocument/2006/relationships/slide" Target="/ppt/slides/slide1.xml" Id="R5089664ddae04693" /><Relationship Type="http://schemas.openxmlformats.org/officeDocument/2006/relationships/slide" Target="/ppt/slides/slide2.xml" Id="Rfba3f05147cd4937" /><Relationship Type="http://schemas.openxmlformats.org/officeDocument/2006/relationships/slide" Target="/ppt/slides/slide3.xml" Id="Rf3fe6a0401bf4857" /><Relationship Type="http://schemas.openxmlformats.org/officeDocument/2006/relationships/slide" Target="/ppt/slides/slide4.xml" Id="Rc13fe876b34f47e7" /><Relationship Type="http://schemas.openxmlformats.org/officeDocument/2006/relationships/slide" Target="/ppt/slides/slide5.xml" Id="R8d3f34ad99764154" /><Relationship Type="http://schemas.openxmlformats.org/officeDocument/2006/relationships/slide" Target="/ppt/slides/slide6.xml" Id="Rcbcae5235a2c4658" /><Relationship Type="http://schemas.openxmlformats.org/officeDocument/2006/relationships/slide" Target="/ppt/slides/slide7.xml" Id="R1871716fe460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d61b9bf6a4d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646683bae400e" /><Relationship Type="http://schemas.openxmlformats.org/officeDocument/2006/relationships/theme" Target="/ppt/slideMasters/theme/theme1.xml" Id="R8659f4f74c894b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c646683bae40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deed67638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cac87c0e40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03994062644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e00bd6fed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ae21190ec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e4ab0febb4f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88f94cac5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PER R RUST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PER R RUST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PER R RUST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PER R RUST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PER R RUST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PER R RUST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1 803 919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PER R RUST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RUST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RUST CARLSSON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RUST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PER R RUST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45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951 914 320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PER R RUST AS</a:t>
            </a:r>
          </a:p>
        </p:txBody>
      </p:sp>
    </p:spTree>
  </p:cSld>
  <p:clrMapOvr>
    <a:masterClrMapping xmlns:a="http://schemas.openxmlformats.org/drawingml/2006/main"/>
  </p:clrMapOvr>
</p:sld>
</file>