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311d2a5034b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ccf04cbfe4a6d"/>
  </p:sldMasterIdLst>
  <p:sldIdLst>
    <p:sldId xmlns:r="http://schemas.openxmlformats.org/officeDocument/2006/relationships" id="256" r:id="Rbeec1a337d56403f"/>
    <p:sldId xmlns:r="http://schemas.openxmlformats.org/officeDocument/2006/relationships" id="257" r:id="R7cc3f44da27b405b"/>
    <p:sldId xmlns:r="http://schemas.openxmlformats.org/officeDocument/2006/relationships" id="258" r:id="R331e8dcda1ce41c8"/>
    <p:sldId xmlns:r="http://schemas.openxmlformats.org/officeDocument/2006/relationships" id="259" r:id="R4a798d0b514d4616"/>
    <p:sldId xmlns:r="http://schemas.openxmlformats.org/officeDocument/2006/relationships" id="260" r:id="Rcc9c5ce099354b85"/>
    <p:sldId xmlns:r="http://schemas.openxmlformats.org/officeDocument/2006/relationships" id="261" r:id="R5ec3b1d327d342a1"/>
    <p:sldId xmlns:r="http://schemas.openxmlformats.org/officeDocument/2006/relationships" id="262" r:id="R7111a887f71043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ccf04cbfe4a6d" /><Relationship Type="http://schemas.openxmlformats.org/officeDocument/2006/relationships/slide" Target="/ppt/slides/slide1.xml" Id="Rbeec1a337d56403f" /><Relationship Type="http://schemas.openxmlformats.org/officeDocument/2006/relationships/slide" Target="/ppt/slides/slide2.xml" Id="R7cc3f44da27b405b" /><Relationship Type="http://schemas.openxmlformats.org/officeDocument/2006/relationships/slide" Target="/ppt/slides/slide3.xml" Id="R331e8dcda1ce41c8" /><Relationship Type="http://schemas.openxmlformats.org/officeDocument/2006/relationships/slide" Target="/ppt/slides/slide4.xml" Id="R4a798d0b514d4616" /><Relationship Type="http://schemas.openxmlformats.org/officeDocument/2006/relationships/slide" Target="/ppt/slides/slide5.xml" Id="Rcc9c5ce099354b85" /><Relationship Type="http://schemas.openxmlformats.org/officeDocument/2006/relationships/slide" Target="/ppt/slides/slide6.xml" Id="R5ec3b1d327d342a1" /><Relationship Type="http://schemas.openxmlformats.org/officeDocument/2006/relationships/slide" Target="/ppt/slides/slide7.xml" Id="R7111a887f71043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cb1611a5b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654a387e24035" /><Relationship Type="http://schemas.openxmlformats.org/officeDocument/2006/relationships/theme" Target="/ppt/slideMasters/theme/theme1.xml" Id="R4ed8ed8eba934b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654a387e2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42742bb440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d973db786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d7770698442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28376d29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3f3a4bcea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cb9cf7c96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277f13f8e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ARKITON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ARKITON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−1 074 208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−1 827 269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34 592 600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Abelsen, Sørfjordvegen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74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post@arkiton.no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951 900 923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ARKITON</a:t>
            </a:r>
          </a:p>
        </p:txBody>
      </p:sp>
    </p:spTree>
  </p:cSld>
  <p:clrMapOvr>
    <a:masterClrMapping xmlns:a="http://schemas.openxmlformats.org/drawingml/2006/main"/>
  </p:clrMapOvr>
</p:sld>
</file>