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1e2229b80140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232c90bb844b36"/>
  </p:sldMasterIdLst>
  <p:sldIdLst>
    <p:sldId xmlns:r="http://schemas.openxmlformats.org/officeDocument/2006/relationships" id="256" r:id="R5e01fccef4874e20"/>
    <p:sldId xmlns:r="http://schemas.openxmlformats.org/officeDocument/2006/relationships" id="257" r:id="Rcb08d75829a245ee"/>
    <p:sldId xmlns:r="http://schemas.openxmlformats.org/officeDocument/2006/relationships" id="258" r:id="R3f4d709e321b4726"/>
    <p:sldId xmlns:r="http://schemas.openxmlformats.org/officeDocument/2006/relationships" id="259" r:id="R6bcc401f6b624be6"/>
    <p:sldId xmlns:r="http://schemas.openxmlformats.org/officeDocument/2006/relationships" id="260" r:id="Rba86c4c08c014ca5"/>
    <p:sldId xmlns:r="http://schemas.openxmlformats.org/officeDocument/2006/relationships" id="261" r:id="Ra899753804bc4ff5"/>
    <p:sldId xmlns:r="http://schemas.openxmlformats.org/officeDocument/2006/relationships" id="262" r:id="Rc36b3612f7a24e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232c90bb844b36" /><Relationship Type="http://schemas.openxmlformats.org/officeDocument/2006/relationships/slide" Target="/ppt/slides/slide1.xml" Id="R5e01fccef4874e20" /><Relationship Type="http://schemas.openxmlformats.org/officeDocument/2006/relationships/slide" Target="/ppt/slides/slide2.xml" Id="Rcb08d75829a245ee" /><Relationship Type="http://schemas.openxmlformats.org/officeDocument/2006/relationships/slide" Target="/ppt/slides/slide3.xml" Id="R3f4d709e321b4726" /><Relationship Type="http://schemas.openxmlformats.org/officeDocument/2006/relationships/slide" Target="/ppt/slides/slide4.xml" Id="R6bcc401f6b624be6" /><Relationship Type="http://schemas.openxmlformats.org/officeDocument/2006/relationships/slide" Target="/ppt/slides/slide5.xml" Id="Rba86c4c08c014ca5" /><Relationship Type="http://schemas.openxmlformats.org/officeDocument/2006/relationships/slide" Target="/ppt/slides/slide6.xml" Id="Ra899753804bc4ff5" /><Relationship Type="http://schemas.openxmlformats.org/officeDocument/2006/relationships/slide" Target="/ppt/slides/slide7.xml" Id="Rc36b3612f7a24e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f7fcd761f841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a8d3186cb4733" /><Relationship Type="http://schemas.openxmlformats.org/officeDocument/2006/relationships/theme" Target="/ppt/slideMasters/theme/theme1.xml" Id="R1fafc14acda949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fa8d3186cb47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36c0f9d1043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3bd020c9c4d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dac66ff5b4a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5b27fc9ee47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ae09ac8ec4d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28ac6f3b54b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d41db416e43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STATOIL GREENLAND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STATOIL GREENLAND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STATOIL GREENLAND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STATOIL GREENLAND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STATOIL GREENLAND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STATOIL GREENLAND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−331 161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919 709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945 944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STATOIL GREENLAND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ENERGY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STATOIL GREENLAND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951 894 052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STATOIL GREENLAND AS</a:t>
            </a:r>
          </a:p>
        </p:txBody>
      </p:sp>
    </p:spTree>
  </p:cSld>
  <p:clrMapOvr>
    <a:masterClrMapping xmlns:a="http://schemas.openxmlformats.org/drawingml/2006/main"/>
  </p:clrMapOvr>
</p:sld>
</file>