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27fa6c01d64f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57ea3c82294fdc"/>
  </p:sldMasterIdLst>
  <p:sldIdLst>
    <p:sldId xmlns:r="http://schemas.openxmlformats.org/officeDocument/2006/relationships" id="256" r:id="R6fc3df935b724dae"/>
    <p:sldId xmlns:r="http://schemas.openxmlformats.org/officeDocument/2006/relationships" id="257" r:id="Rf6beb04bf5894bdf"/>
    <p:sldId xmlns:r="http://schemas.openxmlformats.org/officeDocument/2006/relationships" id="258" r:id="Rc01214a53bb54322"/>
    <p:sldId xmlns:r="http://schemas.openxmlformats.org/officeDocument/2006/relationships" id="259" r:id="R791616677957496e"/>
    <p:sldId xmlns:r="http://schemas.openxmlformats.org/officeDocument/2006/relationships" id="260" r:id="R916cdc09a0ca47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57ea3c82294fdc" /><Relationship Type="http://schemas.openxmlformats.org/officeDocument/2006/relationships/slide" Target="/ppt/slides/slide1.xml" Id="R6fc3df935b724dae" /><Relationship Type="http://schemas.openxmlformats.org/officeDocument/2006/relationships/slide" Target="/ppt/slides/slide2.xml" Id="Rf6beb04bf5894bdf" /><Relationship Type="http://schemas.openxmlformats.org/officeDocument/2006/relationships/slide" Target="/ppt/slides/slide3.xml" Id="Rc01214a53bb54322" /><Relationship Type="http://schemas.openxmlformats.org/officeDocument/2006/relationships/slide" Target="/ppt/slides/slide4.xml" Id="R791616677957496e" /><Relationship Type="http://schemas.openxmlformats.org/officeDocument/2006/relationships/slide" Target="/ppt/slides/slide5.xml" Id="R916cdc09a0ca47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48f9daa3b744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26730b8a4640df" /><Relationship Type="http://schemas.openxmlformats.org/officeDocument/2006/relationships/theme" Target="/ppt/slideMasters/theme/theme1.xml" Id="Rf19b051b60c44b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26730b8a4640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39c9461cd34d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c4b952af4049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b933f1f71743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72551843714b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06eca146cb4d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ENERGY TECH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ENERGY TECH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ENERGY TECH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ENERGY TECH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ENERGY TECH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ENERGY TECH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951 875 015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ENERGY TECH</a:t>
            </a:r>
          </a:p>
        </p:txBody>
      </p:sp>
    </p:spTree>
  </p:cSld>
  <p:clrMapOvr>
    <a:masterClrMapping xmlns:a="http://schemas.openxmlformats.org/drawingml/2006/main"/>
  </p:clrMapOvr>
</p:sld>
</file>