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16524d97464f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3e7abeb8d14f4e"/>
  </p:sldMasterIdLst>
  <p:sldIdLst>
    <p:sldId xmlns:r="http://schemas.openxmlformats.org/officeDocument/2006/relationships" id="256" r:id="Rfc89f738d4f84255"/>
    <p:sldId xmlns:r="http://schemas.openxmlformats.org/officeDocument/2006/relationships" id="257" r:id="Rea7418084c5749c6"/>
    <p:sldId xmlns:r="http://schemas.openxmlformats.org/officeDocument/2006/relationships" id="258" r:id="R0f6a33349d37488b"/>
    <p:sldId xmlns:r="http://schemas.openxmlformats.org/officeDocument/2006/relationships" id="259" r:id="Re3c4613111f345f7"/>
    <p:sldId xmlns:r="http://schemas.openxmlformats.org/officeDocument/2006/relationships" id="260" r:id="R2a157db205b446ca"/>
    <p:sldId xmlns:r="http://schemas.openxmlformats.org/officeDocument/2006/relationships" id="261" r:id="R29efb5f4de4e4987"/>
    <p:sldId xmlns:r="http://schemas.openxmlformats.org/officeDocument/2006/relationships" id="262" r:id="Rbf8ea9b15c054e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3e7abeb8d14f4e" /><Relationship Type="http://schemas.openxmlformats.org/officeDocument/2006/relationships/slide" Target="/ppt/slides/slide1.xml" Id="Rfc89f738d4f84255" /><Relationship Type="http://schemas.openxmlformats.org/officeDocument/2006/relationships/slide" Target="/ppt/slides/slide2.xml" Id="Rea7418084c5749c6" /><Relationship Type="http://schemas.openxmlformats.org/officeDocument/2006/relationships/slide" Target="/ppt/slides/slide3.xml" Id="R0f6a33349d37488b" /><Relationship Type="http://schemas.openxmlformats.org/officeDocument/2006/relationships/slide" Target="/ppt/slides/slide4.xml" Id="Re3c4613111f345f7" /><Relationship Type="http://schemas.openxmlformats.org/officeDocument/2006/relationships/slide" Target="/ppt/slides/slide5.xml" Id="R2a157db205b446ca" /><Relationship Type="http://schemas.openxmlformats.org/officeDocument/2006/relationships/slide" Target="/ppt/slides/slide6.xml" Id="R29efb5f4de4e4987" /><Relationship Type="http://schemas.openxmlformats.org/officeDocument/2006/relationships/slide" Target="/ppt/slides/slide7.xml" Id="Rbf8ea9b15c054e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4ceed35ce41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72f03830a4ed4" /><Relationship Type="http://schemas.openxmlformats.org/officeDocument/2006/relationships/theme" Target="/ppt/slideMasters/theme/theme1.xml" Id="R12a3c15704d344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372f03830a4e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398098d4f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3f0506b8646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03e9d21ff49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c80dd510d4a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ce41a868746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41a0e26e544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894781a154d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FRAM KINO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KINO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 KINO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KINO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KINO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KINO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15 566 436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−501 384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−340 038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911 912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KINO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KINO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50 34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post@framkino.no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www.framkino.no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951 869 880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KINO AS</a:t>
            </a:r>
          </a:p>
        </p:txBody>
      </p:sp>
    </p:spTree>
  </p:cSld>
  <p:clrMapOvr>
    <a:masterClrMapping xmlns:a="http://schemas.openxmlformats.org/drawingml/2006/main"/>
  </p:clrMapOvr>
</p:sld>
</file>