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5ef8166be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8c00525b314a01"/>
  </p:sldMasterIdLst>
  <p:sldIdLst>
    <p:sldId xmlns:r="http://schemas.openxmlformats.org/officeDocument/2006/relationships" id="256" r:id="Rc55596bc30214904"/>
    <p:sldId xmlns:r="http://schemas.openxmlformats.org/officeDocument/2006/relationships" id="257" r:id="R39d33e0b5bf34295"/>
    <p:sldId xmlns:r="http://schemas.openxmlformats.org/officeDocument/2006/relationships" id="258" r:id="Rc74974de99764752"/>
    <p:sldId xmlns:r="http://schemas.openxmlformats.org/officeDocument/2006/relationships" id="259" r:id="R4a5ccc2cc47e4c69"/>
    <p:sldId xmlns:r="http://schemas.openxmlformats.org/officeDocument/2006/relationships" id="260" r:id="Rc99fd63c8fb44934"/>
    <p:sldId xmlns:r="http://schemas.openxmlformats.org/officeDocument/2006/relationships" id="261" r:id="Rb8bc2175a7024681"/>
    <p:sldId xmlns:r="http://schemas.openxmlformats.org/officeDocument/2006/relationships" id="262" r:id="Rc015ce0b6f3743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c00525b314a01" /><Relationship Type="http://schemas.openxmlformats.org/officeDocument/2006/relationships/slide" Target="/ppt/slides/slide1.xml" Id="Rc55596bc30214904" /><Relationship Type="http://schemas.openxmlformats.org/officeDocument/2006/relationships/slide" Target="/ppt/slides/slide2.xml" Id="R39d33e0b5bf34295" /><Relationship Type="http://schemas.openxmlformats.org/officeDocument/2006/relationships/slide" Target="/ppt/slides/slide3.xml" Id="Rc74974de99764752" /><Relationship Type="http://schemas.openxmlformats.org/officeDocument/2006/relationships/slide" Target="/ppt/slides/slide4.xml" Id="R4a5ccc2cc47e4c69" /><Relationship Type="http://schemas.openxmlformats.org/officeDocument/2006/relationships/slide" Target="/ppt/slides/slide5.xml" Id="Rc99fd63c8fb44934" /><Relationship Type="http://schemas.openxmlformats.org/officeDocument/2006/relationships/slide" Target="/ppt/slides/slide6.xml" Id="Rb8bc2175a7024681" /><Relationship Type="http://schemas.openxmlformats.org/officeDocument/2006/relationships/slide" Target="/ppt/slides/slide7.xml" Id="Rc015ce0b6f3743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cea62858e4b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4370c52de465c" /><Relationship Type="http://schemas.openxmlformats.org/officeDocument/2006/relationships/theme" Target="/ppt/slideMasters/theme/theme1.xml" Id="R55ffc3dd3cd8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4370c52de46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e7f119be549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6252d16af45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a07644f0f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616e910a4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2f0bb2e7f4a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1e4cb46ba44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751ed05804f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BRATLAND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CAMPING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13 054 536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5 784 688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4 989 523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10 848 325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32,4 %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PER OLAF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ZORICA M MICIC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STEFFEN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SONJA MICIC  –  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Brattlandsvegen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13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951 860 913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