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255ee0242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aa2c3eb1fa4735"/>
  </p:sldMasterIdLst>
  <p:sldIdLst>
    <p:sldId xmlns:r="http://schemas.openxmlformats.org/officeDocument/2006/relationships" id="256" r:id="R6c9643619dea4729"/>
    <p:sldId xmlns:r="http://schemas.openxmlformats.org/officeDocument/2006/relationships" id="257" r:id="R60f4460052e94c77"/>
    <p:sldId xmlns:r="http://schemas.openxmlformats.org/officeDocument/2006/relationships" id="258" r:id="R2e882734bf074906"/>
    <p:sldId xmlns:r="http://schemas.openxmlformats.org/officeDocument/2006/relationships" id="259" r:id="Rb533719dcb37450e"/>
    <p:sldId xmlns:r="http://schemas.openxmlformats.org/officeDocument/2006/relationships" id="260" r:id="Rb9e27950f63c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a2c3eb1fa4735" /><Relationship Type="http://schemas.openxmlformats.org/officeDocument/2006/relationships/slide" Target="/ppt/slides/slide1.xml" Id="R6c9643619dea4729" /><Relationship Type="http://schemas.openxmlformats.org/officeDocument/2006/relationships/slide" Target="/ppt/slides/slide2.xml" Id="R60f4460052e94c77" /><Relationship Type="http://schemas.openxmlformats.org/officeDocument/2006/relationships/slide" Target="/ppt/slides/slide3.xml" Id="R2e882734bf074906" /><Relationship Type="http://schemas.openxmlformats.org/officeDocument/2006/relationships/slide" Target="/ppt/slides/slide4.xml" Id="Rb533719dcb37450e" /><Relationship Type="http://schemas.openxmlformats.org/officeDocument/2006/relationships/slide" Target="/ppt/slides/slide5.xml" Id="Rb9e27950f63c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e2bea9ad040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14f9baf854e3f" /><Relationship Type="http://schemas.openxmlformats.org/officeDocument/2006/relationships/theme" Target="/ppt/slideMasters/theme/theme1.xml" Id="Rce3339335ecd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d14f9baf85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6bc31a75943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f2a2b1cdb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e3beff205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07a8f7e294c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fa22310a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