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470ce5cb1d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1f037cecf4bcf"/>
  </p:sldMasterIdLst>
  <p:sldIdLst>
    <p:sldId xmlns:r="http://schemas.openxmlformats.org/officeDocument/2006/relationships" id="256" r:id="R8e68be2f74e04606"/>
    <p:sldId xmlns:r="http://schemas.openxmlformats.org/officeDocument/2006/relationships" id="257" r:id="Re6540f50958f4ffd"/>
    <p:sldId xmlns:r="http://schemas.openxmlformats.org/officeDocument/2006/relationships" id="258" r:id="R1c5456bca57b4e3b"/>
    <p:sldId xmlns:r="http://schemas.openxmlformats.org/officeDocument/2006/relationships" id="259" r:id="R9db222193c894e73"/>
    <p:sldId xmlns:r="http://schemas.openxmlformats.org/officeDocument/2006/relationships" id="260" r:id="Ra420bcbc71e448d4"/>
    <p:sldId xmlns:r="http://schemas.openxmlformats.org/officeDocument/2006/relationships" id="261" r:id="Rce4625e57318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1f037cecf4bcf" /><Relationship Type="http://schemas.openxmlformats.org/officeDocument/2006/relationships/slide" Target="/ppt/slides/slide1.xml" Id="R8e68be2f74e04606" /><Relationship Type="http://schemas.openxmlformats.org/officeDocument/2006/relationships/slide" Target="/ppt/slides/slide2.xml" Id="Re6540f50958f4ffd" /><Relationship Type="http://schemas.openxmlformats.org/officeDocument/2006/relationships/slide" Target="/ppt/slides/slide3.xml" Id="R1c5456bca57b4e3b" /><Relationship Type="http://schemas.openxmlformats.org/officeDocument/2006/relationships/slide" Target="/ppt/slides/slide4.xml" Id="R9db222193c894e73" /><Relationship Type="http://schemas.openxmlformats.org/officeDocument/2006/relationships/slide" Target="/ppt/slides/slide5.xml" Id="Ra420bcbc71e448d4" /><Relationship Type="http://schemas.openxmlformats.org/officeDocument/2006/relationships/slide" Target="/ppt/slides/slide6.xml" Id="Rce4625e57318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9e6ece43144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8e086c304ad7" /><Relationship Type="http://schemas.openxmlformats.org/officeDocument/2006/relationships/theme" Target="/ppt/slideMasters/theme/theme1.xml" Id="R57ce4c65f25c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b98e086c30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c8bb7b63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ecb8fee5b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d91946893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512786f62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5ce4662c7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714568d00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NAVAREN ANALYSE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NAVAREN ANALYSE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NAVAREN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951 846 856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ANALYSE AS</a:t>
            </a:r>
          </a:p>
        </p:txBody>
      </p:sp>
    </p:spTree>
  </p:cSld>
  <p:clrMapOvr>
    <a:masterClrMapping xmlns:a="http://schemas.openxmlformats.org/drawingml/2006/main"/>
  </p:clrMapOvr>
</p:sld>
</file>