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24b0c4adbe46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a2f9ed678473a"/>
  </p:sldMasterIdLst>
  <p:sldIdLst>
    <p:sldId xmlns:r="http://schemas.openxmlformats.org/officeDocument/2006/relationships" id="256" r:id="R40099c90efb54fc2"/>
    <p:sldId xmlns:r="http://schemas.openxmlformats.org/officeDocument/2006/relationships" id="257" r:id="R12f2d7bf7741496f"/>
    <p:sldId xmlns:r="http://schemas.openxmlformats.org/officeDocument/2006/relationships" id="258" r:id="R7838be2a218f490b"/>
    <p:sldId xmlns:r="http://schemas.openxmlformats.org/officeDocument/2006/relationships" id="259" r:id="Rb4fc26763d2b4742"/>
    <p:sldId xmlns:r="http://schemas.openxmlformats.org/officeDocument/2006/relationships" id="260" r:id="R71a22f75e37c49d2"/>
    <p:sldId xmlns:r="http://schemas.openxmlformats.org/officeDocument/2006/relationships" id="261" r:id="Rd4c1cbbfef7f442a"/>
    <p:sldId xmlns:r="http://schemas.openxmlformats.org/officeDocument/2006/relationships" id="262" r:id="R42c4124175b4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a2f9ed678473a" /><Relationship Type="http://schemas.openxmlformats.org/officeDocument/2006/relationships/slide" Target="/ppt/slides/slide1.xml" Id="R40099c90efb54fc2" /><Relationship Type="http://schemas.openxmlformats.org/officeDocument/2006/relationships/slide" Target="/ppt/slides/slide2.xml" Id="R12f2d7bf7741496f" /><Relationship Type="http://schemas.openxmlformats.org/officeDocument/2006/relationships/slide" Target="/ppt/slides/slide3.xml" Id="R7838be2a218f490b" /><Relationship Type="http://schemas.openxmlformats.org/officeDocument/2006/relationships/slide" Target="/ppt/slides/slide4.xml" Id="Rb4fc26763d2b4742" /><Relationship Type="http://schemas.openxmlformats.org/officeDocument/2006/relationships/slide" Target="/ppt/slides/slide5.xml" Id="R71a22f75e37c49d2" /><Relationship Type="http://schemas.openxmlformats.org/officeDocument/2006/relationships/slide" Target="/ppt/slides/slide6.xml" Id="Rd4c1cbbfef7f442a" /><Relationship Type="http://schemas.openxmlformats.org/officeDocument/2006/relationships/slide" Target="/ppt/slides/slide7.xml" Id="R42c4124175b4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0a5b90a5f48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ac9a98d80484b" /><Relationship Type="http://schemas.openxmlformats.org/officeDocument/2006/relationships/theme" Target="/ppt/slideMasters/theme/theme1.xml" Id="R0098a53184d9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ac9a98d8048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7a6f9c1ac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78dce428943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8937f99cf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a6c402d32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dc4a6e34d41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87bbbbf634b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cd47451c5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