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5a2ea7daf094c1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a3d2a92928d43a9"/>
  </p:sldMasterIdLst>
  <p:sldIdLst>
    <p:sldId xmlns:r="http://schemas.openxmlformats.org/officeDocument/2006/relationships" id="256" r:id="R1b98079799064f13"/>
    <p:sldId xmlns:r="http://schemas.openxmlformats.org/officeDocument/2006/relationships" id="257" r:id="R782b0298de374be7"/>
    <p:sldId xmlns:r="http://schemas.openxmlformats.org/officeDocument/2006/relationships" id="258" r:id="R59410b47d58042df"/>
    <p:sldId xmlns:r="http://schemas.openxmlformats.org/officeDocument/2006/relationships" id="259" r:id="Rd1b7eeb620ee44cc"/>
    <p:sldId xmlns:r="http://schemas.openxmlformats.org/officeDocument/2006/relationships" id="260" r:id="R3ea39665ec5640e6"/>
    <p:sldId xmlns:r="http://schemas.openxmlformats.org/officeDocument/2006/relationships" id="261" r:id="Re4ad74159648484d"/>
    <p:sldId xmlns:r="http://schemas.openxmlformats.org/officeDocument/2006/relationships" id="262" r:id="Re1d4d97c0328440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a3d2a92928d43a9" /><Relationship Type="http://schemas.openxmlformats.org/officeDocument/2006/relationships/slide" Target="/ppt/slides/slide1.xml" Id="R1b98079799064f13" /><Relationship Type="http://schemas.openxmlformats.org/officeDocument/2006/relationships/slide" Target="/ppt/slides/slide2.xml" Id="R782b0298de374be7" /><Relationship Type="http://schemas.openxmlformats.org/officeDocument/2006/relationships/slide" Target="/ppt/slides/slide3.xml" Id="R59410b47d58042df" /><Relationship Type="http://schemas.openxmlformats.org/officeDocument/2006/relationships/slide" Target="/ppt/slides/slide4.xml" Id="Rd1b7eeb620ee44cc" /><Relationship Type="http://schemas.openxmlformats.org/officeDocument/2006/relationships/slide" Target="/ppt/slides/slide5.xml" Id="R3ea39665ec5640e6" /><Relationship Type="http://schemas.openxmlformats.org/officeDocument/2006/relationships/slide" Target="/ppt/slides/slide6.xml" Id="Re4ad74159648484d" /><Relationship Type="http://schemas.openxmlformats.org/officeDocument/2006/relationships/slide" Target="/ppt/slides/slide7.xml" Id="Re1d4d97c0328440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ed742d87dd946d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6f35e83cf949e0" /><Relationship Type="http://schemas.openxmlformats.org/officeDocument/2006/relationships/theme" Target="/ppt/slideMasters/theme/theme1.xml" Id="R7597ada8b16b46f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06f35e83cf949e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75398c4d7c402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62145fffe84dc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d4fa22b8294e7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9ae8dc444c432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17ecff7c994fe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40f900f5cf4d4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86a7cb1764449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HÅVARDSRUD SAG OG HØVLERI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HÅVARDSRUD SAG OG HØVLERI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HÅVARDSRUD SAG OG HØVLERI AS ble etablert [år] og holder til i Kongsberg.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HÅVARDSRUD SAG OG HØVLERI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HÅVARDSRUD SAG OG HØVLERI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HÅVARDSRUD SAG OG HØVLERI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18 351 646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432 854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295 736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2 865 057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6 729 006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HÅVARDSRUD SAG OG HØVLERI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 STEFFEN ØIA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RONNY KVEUM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KNUT ERLING FØRLI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HÅVARDSRUD SAG OG HØVLERI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Østsida 569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3614 Kongsberg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 76 23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951 819 808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HÅVARDSRUD SAG OG HØVLERI AS</a:t>
            </a:r>
          </a:p>
        </p:txBody>
      </p:sp>
    </p:spTree>
  </p:cSld>
  <p:clrMapOvr>
    <a:masterClrMapping xmlns:a="http://schemas.openxmlformats.org/drawingml/2006/main"/>
  </p:clrMapOvr>
</p:sld>
</file>