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32c3dd467141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156ab6afb148c0"/>
  </p:sldMasterIdLst>
  <p:sldIdLst>
    <p:sldId xmlns:r="http://schemas.openxmlformats.org/officeDocument/2006/relationships" id="256" r:id="Rd86540976cfd447c"/>
    <p:sldId xmlns:r="http://schemas.openxmlformats.org/officeDocument/2006/relationships" id="257" r:id="Ra37081260d834e82"/>
    <p:sldId xmlns:r="http://schemas.openxmlformats.org/officeDocument/2006/relationships" id="258" r:id="Rc196482043ab4571"/>
    <p:sldId xmlns:r="http://schemas.openxmlformats.org/officeDocument/2006/relationships" id="259" r:id="Rdaca28aab72d43c5"/>
    <p:sldId xmlns:r="http://schemas.openxmlformats.org/officeDocument/2006/relationships" id="260" r:id="Rd0e45cef80764f8e"/>
    <p:sldId xmlns:r="http://schemas.openxmlformats.org/officeDocument/2006/relationships" id="261" r:id="R30554cd8ffbd41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156ab6afb148c0" /><Relationship Type="http://schemas.openxmlformats.org/officeDocument/2006/relationships/slide" Target="/ppt/slides/slide1.xml" Id="Rd86540976cfd447c" /><Relationship Type="http://schemas.openxmlformats.org/officeDocument/2006/relationships/slide" Target="/ppt/slides/slide2.xml" Id="Ra37081260d834e82" /><Relationship Type="http://schemas.openxmlformats.org/officeDocument/2006/relationships/slide" Target="/ppt/slides/slide3.xml" Id="Rc196482043ab4571" /><Relationship Type="http://schemas.openxmlformats.org/officeDocument/2006/relationships/slide" Target="/ppt/slides/slide4.xml" Id="Rdaca28aab72d43c5" /><Relationship Type="http://schemas.openxmlformats.org/officeDocument/2006/relationships/slide" Target="/ppt/slides/slide5.xml" Id="Rd0e45cef80764f8e" /><Relationship Type="http://schemas.openxmlformats.org/officeDocument/2006/relationships/slide" Target="/ppt/slides/slide6.xml" Id="R30554cd8ffbd41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fc86b4429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784ec45f84413" /><Relationship Type="http://schemas.openxmlformats.org/officeDocument/2006/relationships/theme" Target="/ppt/slideMasters/theme/theme1.xml" Id="R12d97b3d00cb43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b784ec45f844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b18035c0240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efd7a8ca54a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2254460354d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103c41a5344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e19963e9a43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450a647bd4e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NOTODDEN RØRLEGGERFORRETNING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NOTODDEN RØRLEGGERFORRETNING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R&amp;N HOLDING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NOTODDEN RØRLEGGERFORRETNING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ØVERLANDS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RØRLEGGERFORRETNING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Tuvenbøygen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3676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notror@notror.no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951 819 174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NOTODDEN RØRLEGGERFORRETNING AS</a:t>
            </a:r>
          </a:p>
        </p:txBody>
      </p:sp>
    </p:spTree>
  </p:cSld>
  <p:clrMapOvr>
    <a:masterClrMapping xmlns:a="http://schemas.openxmlformats.org/drawingml/2006/main"/>
  </p:clrMapOvr>
</p:sld>
</file>