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61cdcb6fde49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10806599d4a75"/>
  </p:sldMasterIdLst>
  <p:sldIdLst>
    <p:sldId xmlns:r="http://schemas.openxmlformats.org/officeDocument/2006/relationships" id="256" r:id="R20e91af8d6f74986"/>
    <p:sldId xmlns:r="http://schemas.openxmlformats.org/officeDocument/2006/relationships" id="257" r:id="R8d0f0ef1603e4c60"/>
    <p:sldId xmlns:r="http://schemas.openxmlformats.org/officeDocument/2006/relationships" id="258" r:id="R4b5573ca60bb4119"/>
    <p:sldId xmlns:r="http://schemas.openxmlformats.org/officeDocument/2006/relationships" id="259" r:id="R2b2c5491481c46cb"/>
    <p:sldId xmlns:r="http://schemas.openxmlformats.org/officeDocument/2006/relationships" id="260" r:id="R04dbc6eac8f64a6f"/>
    <p:sldId xmlns:r="http://schemas.openxmlformats.org/officeDocument/2006/relationships" id="261" r:id="R5f2de9c86696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10806599d4a75" /><Relationship Type="http://schemas.openxmlformats.org/officeDocument/2006/relationships/slide" Target="/ppt/slides/slide1.xml" Id="R20e91af8d6f74986" /><Relationship Type="http://schemas.openxmlformats.org/officeDocument/2006/relationships/slide" Target="/ppt/slides/slide2.xml" Id="R8d0f0ef1603e4c60" /><Relationship Type="http://schemas.openxmlformats.org/officeDocument/2006/relationships/slide" Target="/ppt/slides/slide3.xml" Id="R4b5573ca60bb4119" /><Relationship Type="http://schemas.openxmlformats.org/officeDocument/2006/relationships/slide" Target="/ppt/slides/slide4.xml" Id="R2b2c5491481c46cb" /><Relationship Type="http://schemas.openxmlformats.org/officeDocument/2006/relationships/slide" Target="/ppt/slides/slide5.xml" Id="R04dbc6eac8f64a6f" /><Relationship Type="http://schemas.openxmlformats.org/officeDocument/2006/relationships/slide" Target="/ppt/slides/slide6.xml" Id="R5f2de9c86696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6beeda97444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d687ffa6c4054" /><Relationship Type="http://schemas.openxmlformats.org/officeDocument/2006/relationships/theme" Target="/ppt/slideMasters/theme/theme1.xml" Id="R267f27353bf2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d687ffa6c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8395a7cc7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b810dc17b43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43a4a0f7d4d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eadb7a01f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696bf8bcf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bd80250da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NOTODDEN RØRLEGGERFORRETNING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NOTODDEN RØRLEGGERFORRETNING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R&amp;N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NOTODDEN RØRLEGGERFORRETNING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ØVERLANDS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Tuvenbøygen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3676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notror@notror.no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951 819 174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