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629602da814d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2c177bbca46b0"/>
  </p:sldMasterIdLst>
  <p:sldIdLst>
    <p:sldId xmlns:r="http://schemas.openxmlformats.org/officeDocument/2006/relationships" id="256" r:id="R2210605397484ca9"/>
    <p:sldId xmlns:r="http://schemas.openxmlformats.org/officeDocument/2006/relationships" id="257" r:id="R4bfc89ec2fb24f12"/>
    <p:sldId xmlns:r="http://schemas.openxmlformats.org/officeDocument/2006/relationships" id="258" r:id="R278d8fec2d354527"/>
    <p:sldId xmlns:r="http://schemas.openxmlformats.org/officeDocument/2006/relationships" id="259" r:id="R20810bdc4f8d4fe2"/>
    <p:sldId xmlns:r="http://schemas.openxmlformats.org/officeDocument/2006/relationships" id="260" r:id="Rf16a61dcd38f4b18"/>
    <p:sldId xmlns:r="http://schemas.openxmlformats.org/officeDocument/2006/relationships" id="261" r:id="R11c9daf2d96d494c"/>
    <p:sldId xmlns:r="http://schemas.openxmlformats.org/officeDocument/2006/relationships" id="262" r:id="R063c767fa0f543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2c177bbca46b0" /><Relationship Type="http://schemas.openxmlformats.org/officeDocument/2006/relationships/slide" Target="/ppt/slides/slide1.xml" Id="R2210605397484ca9" /><Relationship Type="http://schemas.openxmlformats.org/officeDocument/2006/relationships/slide" Target="/ppt/slides/slide2.xml" Id="R4bfc89ec2fb24f12" /><Relationship Type="http://schemas.openxmlformats.org/officeDocument/2006/relationships/slide" Target="/ppt/slides/slide3.xml" Id="R278d8fec2d354527" /><Relationship Type="http://schemas.openxmlformats.org/officeDocument/2006/relationships/slide" Target="/ppt/slides/slide4.xml" Id="R20810bdc4f8d4fe2" /><Relationship Type="http://schemas.openxmlformats.org/officeDocument/2006/relationships/slide" Target="/ppt/slides/slide5.xml" Id="Rf16a61dcd38f4b18" /><Relationship Type="http://schemas.openxmlformats.org/officeDocument/2006/relationships/slide" Target="/ppt/slides/slide6.xml" Id="R11c9daf2d96d494c" /><Relationship Type="http://schemas.openxmlformats.org/officeDocument/2006/relationships/slide" Target="/ppt/slides/slide7.xml" Id="R063c767fa0f543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191aa2455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df8b36bcf4932" /><Relationship Type="http://schemas.openxmlformats.org/officeDocument/2006/relationships/theme" Target="/ppt/slideMasters/theme/theme1.xml" Id="Rb01d7edbbd3243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df8b36bcf49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353b08b4d4b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c3f252d5d4e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54709b69f42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2eb028a0f45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5b6b3a2394c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024a4e2cb43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26ddea088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NOTODDEN RØRLEGGERFORRETNING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NOTODDEN RØRLEGGERFORRETNING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33 422 057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3 802 804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3 299 090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12 930 123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KJOSVOLD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R&amp;N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Tuvenbøygen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notror@notror.no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951 819 174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NOTODDEN RØRLEGGERFORRETNING AS</a:t>
            </a:r>
          </a:p>
        </p:txBody>
      </p:sp>
    </p:spTree>
  </p:cSld>
  <p:clrMapOvr>
    <a:masterClrMapping xmlns:a="http://schemas.openxmlformats.org/drawingml/2006/main"/>
  </p:clrMapOvr>
</p:sld>
</file>