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f65bc6b98e4f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aec93049e4845"/>
  </p:sldMasterIdLst>
  <p:sldIdLst>
    <p:sldId xmlns:r="http://schemas.openxmlformats.org/officeDocument/2006/relationships" id="256" r:id="Rfa94de581c354be2"/>
    <p:sldId xmlns:r="http://schemas.openxmlformats.org/officeDocument/2006/relationships" id="257" r:id="R01506463b7914a78"/>
    <p:sldId xmlns:r="http://schemas.openxmlformats.org/officeDocument/2006/relationships" id="258" r:id="R58aa9757fdce49e1"/>
    <p:sldId xmlns:r="http://schemas.openxmlformats.org/officeDocument/2006/relationships" id="259" r:id="R0657c97d4c134509"/>
    <p:sldId xmlns:r="http://schemas.openxmlformats.org/officeDocument/2006/relationships" id="260" r:id="R7b34d9e4e54e49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aec93049e4845" /><Relationship Type="http://schemas.openxmlformats.org/officeDocument/2006/relationships/slide" Target="/ppt/slides/slide1.xml" Id="Rfa94de581c354be2" /><Relationship Type="http://schemas.openxmlformats.org/officeDocument/2006/relationships/slide" Target="/ppt/slides/slide2.xml" Id="R01506463b7914a78" /><Relationship Type="http://schemas.openxmlformats.org/officeDocument/2006/relationships/slide" Target="/ppt/slides/slide3.xml" Id="R58aa9757fdce49e1" /><Relationship Type="http://schemas.openxmlformats.org/officeDocument/2006/relationships/slide" Target="/ppt/slides/slide4.xml" Id="R0657c97d4c134509" /><Relationship Type="http://schemas.openxmlformats.org/officeDocument/2006/relationships/slide" Target="/ppt/slides/slide5.xml" Id="R7b34d9e4e54e49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ef7b536e04c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6e695bd154d95" /><Relationship Type="http://schemas.openxmlformats.org/officeDocument/2006/relationships/theme" Target="/ppt/slideMasters/theme/theme1.xml" Id="R38f9c1d5ff554a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e6e695bd154d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736597712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d2e58f11544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d9a5bad1a49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bd19f75074d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66ca1e35b45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CANAL 1.NO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CANAL 1.NO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CANAL 1.NO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CANAL 1.NO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CANAL 1.NO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CANAL 1.NO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951 783 455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CANAL 1.NO AS</a:t>
            </a:r>
          </a:p>
        </p:txBody>
      </p:sp>
    </p:spTree>
  </p:cSld>
  <p:clrMapOvr>
    <a:masterClrMapping xmlns:a="http://schemas.openxmlformats.org/drawingml/2006/main"/>
  </p:clrMapOvr>
</p:sld>
</file>