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f9d3bf349346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4672548ec24460"/>
  </p:sldMasterIdLst>
  <p:sldIdLst>
    <p:sldId xmlns:r="http://schemas.openxmlformats.org/officeDocument/2006/relationships" id="256" r:id="R72481faa17074e27"/>
    <p:sldId xmlns:r="http://schemas.openxmlformats.org/officeDocument/2006/relationships" id="257" r:id="R6f6f9705c1ac4f56"/>
    <p:sldId xmlns:r="http://schemas.openxmlformats.org/officeDocument/2006/relationships" id="258" r:id="R37f9705dd16b468a"/>
    <p:sldId xmlns:r="http://schemas.openxmlformats.org/officeDocument/2006/relationships" id="259" r:id="R7c05edb932e44f3e"/>
    <p:sldId xmlns:r="http://schemas.openxmlformats.org/officeDocument/2006/relationships" id="260" r:id="R2f5f5266afe349fc"/>
    <p:sldId xmlns:r="http://schemas.openxmlformats.org/officeDocument/2006/relationships" id="261" r:id="R9b7d553899454a15"/>
    <p:sldId xmlns:r="http://schemas.openxmlformats.org/officeDocument/2006/relationships" id="262" r:id="R6ebfbfc48abb4f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4672548ec24460" /><Relationship Type="http://schemas.openxmlformats.org/officeDocument/2006/relationships/slide" Target="/ppt/slides/slide1.xml" Id="R72481faa17074e27" /><Relationship Type="http://schemas.openxmlformats.org/officeDocument/2006/relationships/slide" Target="/ppt/slides/slide2.xml" Id="R6f6f9705c1ac4f56" /><Relationship Type="http://schemas.openxmlformats.org/officeDocument/2006/relationships/slide" Target="/ppt/slides/slide3.xml" Id="R37f9705dd16b468a" /><Relationship Type="http://schemas.openxmlformats.org/officeDocument/2006/relationships/slide" Target="/ppt/slides/slide4.xml" Id="R7c05edb932e44f3e" /><Relationship Type="http://schemas.openxmlformats.org/officeDocument/2006/relationships/slide" Target="/ppt/slides/slide5.xml" Id="R2f5f5266afe349fc" /><Relationship Type="http://schemas.openxmlformats.org/officeDocument/2006/relationships/slide" Target="/ppt/slides/slide6.xml" Id="R9b7d553899454a15" /><Relationship Type="http://schemas.openxmlformats.org/officeDocument/2006/relationships/slide" Target="/ppt/slides/slide7.xml" Id="R6ebfbfc48abb4f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c802fdf5f74f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52aaf5cac498b" /><Relationship Type="http://schemas.openxmlformats.org/officeDocument/2006/relationships/theme" Target="/ppt/slideMasters/theme/theme1.xml" Id="R22bd9f19a87142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d52aaf5cac49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200827a6f4a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ba74b341446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94443c62742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427edb23a45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29ab295484b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75a3791fe045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21ddc7bf149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CARL H BREEN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 H BREEN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CARL H BREEN AS ble etablert [år] og holder til i Maura.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 H BREEN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 H BREEN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 H BREEN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3 230 827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−327 227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−1 157 748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−3 075 907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1 037 744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 H BREEN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 H BREEN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Nannestadvegen 400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2032 Maura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951 782 483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 H BREEN AS</a:t>
            </a:r>
          </a:p>
        </p:txBody>
      </p:sp>
    </p:spTree>
  </p:cSld>
  <p:clrMapOvr>
    <a:masterClrMapping xmlns:a="http://schemas.openxmlformats.org/drawingml/2006/main"/>
  </p:clrMapOvr>
</p:sld>
</file>