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a494c433534e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c53bdbc4c7445c"/>
  </p:sldMasterIdLst>
  <p:sldIdLst>
    <p:sldId xmlns:r="http://schemas.openxmlformats.org/officeDocument/2006/relationships" id="256" r:id="R124433d00fa1409d"/>
    <p:sldId xmlns:r="http://schemas.openxmlformats.org/officeDocument/2006/relationships" id="257" r:id="R4a5a6de51e034930"/>
    <p:sldId xmlns:r="http://schemas.openxmlformats.org/officeDocument/2006/relationships" id="258" r:id="R828dd9d0262042f7"/>
    <p:sldId xmlns:r="http://schemas.openxmlformats.org/officeDocument/2006/relationships" id="259" r:id="R527d241c88db4337"/>
    <p:sldId xmlns:r="http://schemas.openxmlformats.org/officeDocument/2006/relationships" id="260" r:id="R9cdeae6b3cb941b9"/>
    <p:sldId xmlns:r="http://schemas.openxmlformats.org/officeDocument/2006/relationships" id="261" r:id="Rfc3e1dd36f6d406c"/>
    <p:sldId xmlns:r="http://schemas.openxmlformats.org/officeDocument/2006/relationships" id="262" r:id="R759d192224654f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c53bdbc4c7445c" /><Relationship Type="http://schemas.openxmlformats.org/officeDocument/2006/relationships/slide" Target="/ppt/slides/slide1.xml" Id="R124433d00fa1409d" /><Relationship Type="http://schemas.openxmlformats.org/officeDocument/2006/relationships/slide" Target="/ppt/slides/slide2.xml" Id="R4a5a6de51e034930" /><Relationship Type="http://schemas.openxmlformats.org/officeDocument/2006/relationships/slide" Target="/ppt/slides/slide3.xml" Id="R828dd9d0262042f7" /><Relationship Type="http://schemas.openxmlformats.org/officeDocument/2006/relationships/slide" Target="/ppt/slides/slide4.xml" Id="R527d241c88db4337" /><Relationship Type="http://schemas.openxmlformats.org/officeDocument/2006/relationships/slide" Target="/ppt/slides/slide5.xml" Id="R9cdeae6b3cb941b9" /><Relationship Type="http://schemas.openxmlformats.org/officeDocument/2006/relationships/slide" Target="/ppt/slides/slide6.xml" Id="Rfc3e1dd36f6d406c" /><Relationship Type="http://schemas.openxmlformats.org/officeDocument/2006/relationships/slide" Target="/ppt/slides/slide7.xml" Id="R759d192224654f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939f6c6dee48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05ffa18b14d42" /><Relationship Type="http://schemas.openxmlformats.org/officeDocument/2006/relationships/theme" Target="/ppt/slideMasters/theme/theme1.xml" Id="Rdf4bb8881e1745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f05ffa18b14d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c676275914a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77b08e2a745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2e1a44e5b45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9c276f7c24d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be997a1734d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692fcf07047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d72d0fc8f4e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CARL H BREEN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 H BREEN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H BREEN AS ble etablert [år] og holder til i Maura.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 H BREEN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 H BREEN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 H BREEN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3 230 827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−327 227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−1 157 748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−3 075 907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1 037 744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 H BREEN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 H BREEN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Nannestadvegen 400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2032 Maura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951 782 483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 H BREEN AS</a:t>
            </a:r>
          </a:p>
        </p:txBody>
      </p:sp>
    </p:spTree>
  </p:cSld>
  <p:clrMapOvr>
    <a:masterClrMapping xmlns:a="http://schemas.openxmlformats.org/drawingml/2006/main"/>
  </p:clrMapOvr>
</p:sld>
</file>