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1600049bc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a7640499a84309"/>
  </p:sldMasterIdLst>
  <p:sldIdLst>
    <p:sldId xmlns:r="http://schemas.openxmlformats.org/officeDocument/2006/relationships" id="256" r:id="Re51df37dc74c41cc"/>
    <p:sldId xmlns:r="http://schemas.openxmlformats.org/officeDocument/2006/relationships" id="257" r:id="R8f5629376f41413b"/>
    <p:sldId xmlns:r="http://schemas.openxmlformats.org/officeDocument/2006/relationships" id="258" r:id="Rdd3df1bfc34541b2"/>
    <p:sldId xmlns:r="http://schemas.openxmlformats.org/officeDocument/2006/relationships" id="259" r:id="Redd7762e0e154880"/>
    <p:sldId xmlns:r="http://schemas.openxmlformats.org/officeDocument/2006/relationships" id="260" r:id="R0b2687d04751416c"/>
    <p:sldId xmlns:r="http://schemas.openxmlformats.org/officeDocument/2006/relationships" id="261" r:id="Re88ea99404e8409e"/>
    <p:sldId xmlns:r="http://schemas.openxmlformats.org/officeDocument/2006/relationships" id="262" r:id="Ra8a40ba19a59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a7640499a84309" /><Relationship Type="http://schemas.openxmlformats.org/officeDocument/2006/relationships/slide" Target="/ppt/slides/slide1.xml" Id="Re51df37dc74c41cc" /><Relationship Type="http://schemas.openxmlformats.org/officeDocument/2006/relationships/slide" Target="/ppt/slides/slide2.xml" Id="R8f5629376f41413b" /><Relationship Type="http://schemas.openxmlformats.org/officeDocument/2006/relationships/slide" Target="/ppt/slides/slide3.xml" Id="Rdd3df1bfc34541b2" /><Relationship Type="http://schemas.openxmlformats.org/officeDocument/2006/relationships/slide" Target="/ppt/slides/slide4.xml" Id="Redd7762e0e154880" /><Relationship Type="http://schemas.openxmlformats.org/officeDocument/2006/relationships/slide" Target="/ppt/slides/slide5.xml" Id="R0b2687d04751416c" /><Relationship Type="http://schemas.openxmlformats.org/officeDocument/2006/relationships/slide" Target="/ppt/slides/slide6.xml" Id="Re88ea99404e8409e" /><Relationship Type="http://schemas.openxmlformats.org/officeDocument/2006/relationships/slide" Target="/ppt/slides/slide7.xml" Id="Ra8a40ba19a59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7886816a94b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6b747066454e" /><Relationship Type="http://schemas.openxmlformats.org/officeDocument/2006/relationships/theme" Target="/ppt/slideMasters/theme/theme1.xml" Id="R13f033cec7bc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56b747066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8412335a5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95ff36568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1e4f87b2548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f91774c0542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5690ba6c2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3e7d8fd3a4a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8793deac446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