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ad4c76b154c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dd42b02364fe5"/>
  </p:sldMasterIdLst>
  <p:sldIdLst>
    <p:sldId xmlns:r="http://schemas.openxmlformats.org/officeDocument/2006/relationships" id="256" r:id="R77614fd9ad51454b"/>
    <p:sldId xmlns:r="http://schemas.openxmlformats.org/officeDocument/2006/relationships" id="257" r:id="Rcc0c7bdd56c94584"/>
    <p:sldId xmlns:r="http://schemas.openxmlformats.org/officeDocument/2006/relationships" id="258" r:id="Rcfe9079b42244127"/>
    <p:sldId xmlns:r="http://schemas.openxmlformats.org/officeDocument/2006/relationships" id="259" r:id="Rd8c8affd67574d0f"/>
    <p:sldId xmlns:r="http://schemas.openxmlformats.org/officeDocument/2006/relationships" id="260" r:id="R81e1410bb50a4129"/>
    <p:sldId xmlns:r="http://schemas.openxmlformats.org/officeDocument/2006/relationships" id="261" r:id="R02e94c8ecf3c4d67"/>
    <p:sldId xmlns:r="http://schemas.openxmlformats.org/officeDocument/2006/relationships" id="262" r:id="R7c1b703e7e004d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dd42b02364fe5" /><Relationship Type="http://schemas.openxmlformats.org/officeDocument/2006/relationships/slide" Target="/ppt/slides/slide1.xml" Id="R77614fd9ad51454b" /><Relationship Type="http://schemas.openxmlformats.org/officeDocument/2006/relationships/slide" Target="/ppt/slides/slide2.xml" Id="Rcc0c7bdd56c94584" /><Relationship Type="http://schemas.openxmlformats.org/officeDocument/2006/relationships/slide" Target="/ppt/slides/slide3.xml" Id="Rcfe9079b42244127" /><Relationship Type="http://schemas.openxmlformats.org/officeDocument/2006/relationships/slide" Target="/ppt/slides/slide4.xml" Id="Rd8c8affd67574d0f" /><Relationship Type="http://schemas.openxmlformats.org/officeDocument/2006/relationships/slide" Target="/ppt/slides/slide5.xml" Id="R81e1410bb50a4129" /><Relationship Type="http://schemas.openxmlformats.org/officeDocument/2006/relationships/slide" Target="/ppt/slides/slide6.xml" Id="R02e94c8ecf3c4d67" /><Relationship Type="http://schemas.openxmlformats.org/officeDocument/2006/relationships/slide" Target="/ppt/slides/slide7.xml" Id="R7c1b703e7e004d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9e5557fe84db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68bf29e5274dcf" /><Relationship Type="http://schemas.openxmlformats.org/officeDocument/2006/relationships/theme" Target="/ppt/slideMasters/theme/theme1.xml" Id="R684b17aa255c4a5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68bf29e5274d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c59adea8e45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2d965f3d7844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8885d83b04b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e5f4e9837147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1e0de38d54c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d06da676524c1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5d6412c83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DATATJENESTEN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DATATJENESTEN AS ble etablert [år] og holder til i Halden.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41 797 946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1 720 028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1 289 416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4 628 423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11 308 681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DATAKRAFT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Knivsøveien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1788 Halden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17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951 689 637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DATATJENESTEN AS</a:t>
            </a:r>
          </a:p>
        </p:txBody>
      </p:sp>
    </p:spTree>
  </p:cSld>
  <p:clrMapOvr>
    <a:masterClrMapping xmlns:a="http://schemas.openxmlformats.org/drawingml/2006/main"/>
  </p:clrMapOvr>
</p:sld>
</file>