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138563d3a645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352f85356f4943"/>
  </p:sldMasterIdLst>
  <p:sldIdLst>
    <p:sldId xmlns:r="http://schemas.openxmlformats.org/officeDocument/2006/relationships" id="256" r:id="R44c8d727764e4f62"/>
    <p:sldId xmlns:r="http://schemas.openxmlformats.org/officeDocument/2006/relationships" id="257" r:id="R48637ea82052434d"/>
    <p:sldId xmlns:r="http://schemas.openxmlformats.org/officeDocument/2006/relationships" id="258" r:id="R12fdd3f5288c4698"/>
    <p:sldId xmlns:r="http://schemas.openxmlformats.org/officeDocument/2006/relationships" id="259" r:id="R142039534e4d4832"/>
    <p:sldId xmlns:r="http://schemas.openxmlformats.org/officeDocument/2006/relationships" id="260" r:id="R7107d0f884ee4f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352f85356f4943" /><Relationship Type="http://schemas.openxmlformats.org/officeDocument/2006/relationships/slide" Target="/ppt/slides/slide1.xml" Id="R44c8d727764e4f62" /><Relationship Type="http://schemas.openxmlformats.org/officeDocument/2006/relationships/slide" Target="/ppt/slides/slide2.xml" Id="R48637ea82052434d" /><Relationship Type="http://schemas.openxmlformats.org/officeDocument/2006/relationships/slide" Target="/ppt/slides/slide3.xml" Id="R12fdd3f5288c4698" /><Relationship Type="http://schemas.openxmlformats.org/officeDocument/2006/relationships/slide" Target="/ppt/slides/slide4.xml" Id="R142039534e4d4832" /><Relationship Type="http://schemas.openxmlformats.org/officeDocument/2006/relationships/slide" Target="/ppt/slides/slide5.xml" Id="R7107d0f884ee4f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88710074db40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00360d449493a" /><Relationship Type="http://schemas.openxmlformats.org/officeDocument/2006/relationships/theme" Target="/ppt/slideMasters/theme/theme1.xml" Id="Rfcea0b1fcbe245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500360d44949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04f549daa40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9a4f7f1a040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046dc303445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3c232a18741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865d5c78d4c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WEST SHIPPING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 SHIPPING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951 657 441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SHIPPING AS</a:t>
            </a:r>
          </a:p>
        </p:txBody>
      </p:sp>
    </p:spTree>
  </p:cSld>
  <p:clrMapOvr>
    <a:masterClrMapping xmlns:a="http://schemas.openxmlformats.org/drawingml/2006/main"/>
  </p:clrMapOvr>
</p:sld>
</file>