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4ced7ecbd44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3c29b2da7d4e39"/>
  </p:sldMasterIdLst>
  <p:sldIdLst>
    <p:sldId xmlns:r="http://schemas.openxmlformats.org/officeDocument/2006/relationships" id="256" r:id="Re986a3cda05f4175"/>
    <p:sldId xmlns:r="http://schemas.openxmlformats.org/officeDocument/2006/relationships" id="257" r:id="R8d96338d33744046"/>
    <p:sldId xmlns:r="http://schemas.openxmlformats.org/officeDocument/2006/relationships" id="258" r:id="R72f254043e4740d5"/>
    <p:sldId xmlns:r="http://schemas.openxmlformats.org/officeDocument/2006/relationships" id="259" r:id="R3822c139239c4331"/>
    <p:sldId xmlns:r="http://schemas.openxmlformats.org/officeDocument/2006/relationships" id="260" r:id="R690239633ecf4b8f"/>
    <p:sldId xmlns:r="http://schemas.openxmlformats.org/officeDocument/2006/relationships" id="261" r:id="R0800fecb45a848e0"/>
    <p:sldId xmlns:r="http://schemas.openxmlformats.org/officeDocument/2006/relationships" id="262" r:id="Rbb92eb8a4b334d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c29b2da7d4e39" /><Relationship Type="http://schemas.openxmlformats.org/officeDocument/2006/relationships/slide" Target="/ppt/slides/slide1.xml" Id="Re986a3cda05f4175" /><Relationship Type="http://schemas.openxmlformats.org/officeDocument/2006/relationships/slide" Target="/ppt/slides/slide2.xml" Id="R8d96338d33744046" /><Relationship Type="http://schemas.openxmlformats.org/officeDocument/2006/relationships/slide" Target="/ppt/slides/slide3.xml" Id="R72f254043e4740d5" /><Relationship Type="http://schemas.openxmlformats.org/officeDocument/2006/relationships/slide" Target="/ppt/slides/slide4.xml" Id="R3822c139239c4331" /><Relationship Type="http://schemas.openxmlformats.org/officeDocument/2006/relationships/slide" Target="/ppt/slides/slide5.xml" Id="R690239633ecf4b8f" /><Relationship Type="http://schemas.openxmlformats.org/officeDocument/2006/relationships/slide" Target="/ppt/slides/slide6.xml" Id="R0800fecb45a848e0" /><Relationship Type="http://schemas.openxmlformats.org/officeDocument/2006/relationships/slide" Target="/ppt/slides/slide7.xml" Id="Rbb92eb8a4b334d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632c0335e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e0d043a1c4d69" /><Relationship Type="http://schemas.openxmlformats.org/officeDocument/2006/relationships/theme" Target="/ppt/slideMasters/theme/theme1.xml" Id="R9cfe6456fc54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ce0d043a1c4d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d3fa65e03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32ee00eeb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894cf1531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bbecb784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fc8f4106d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afb456e664b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95c1e6e4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