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1831d00859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8d6cd772d14739"/>
  </p:sldMasterIdLst>
  <p:sldIdLst>
    <p:sldId xmlns:r="http://schemas.openxmlformats.org/officeDocument/2006/relationships" id="256" r:id="R9dd233ffb6614fd6"/>
    <p:sldId xmlns:r="http://schemas.openxmlformats.org/officeDocument/2006/relationships" id="257" r:id="Red4307bc0b364e00"/>
    <p:sldId xmlns:r="http://schemas.openxmlformats.org/officeDocument/2006/relationships" id="258" r:id="R48f9979d1c9d403c"/>
    <p:sldId xmlns:r="http://schemas.openxmlformats.org/officeDocument/2006/relationships" id="259" r:id="R1984e4bb84dd4c0d"/>
    <p:sldId xmlns:r="http://schemas.openxmlformats.org/officeDocument/2006/relationships" id="260" r:id="Rfb60533931314181"/>
    <p:sldId xmlns:r="http://schemas.openxmlformats.org/officeDocument/2006/relationships" id="261" r:id="R0abc9576447a4e77"/>
    <p:sldId xmlns:r="http://schemas.openxmlformats.org/officeDocument/2006/relationships" id="262" r:id="R41d1d56493db41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d6cd772d14739" /><Relationship Type="http://schemas.openxmlformats.org/officeDocument/2006/relationships/slide" Target="/ppt/slides/slide1.xml" Id="R9dd233ffb6614fd6" /><Relationship Type="http://schemas.openxmlformats.org/officeDocument/2006/relationships/slide" Target="/ppt/slides/slide2.xml" Id="Red4307bc0b364e00" /><Relationship Type="http://schemas.openxmlformats.org/officeDocument/2006/relationships/slide" Target="/ppt/slides/slide3.xml" Id="R48f9979d1c9d403c" /><Relationship Type="http://schemas.openxmlformats.org/officeDocument/2006/relationships/slide" Target="/ppt/slides/slide4.xml" Id="R1984e4bb84dd4c0d" /><Relationship Type="http://schemas.openxmlformats.org/officeDocument/2006/relationships/slide" Target="/ppt/slides/slide5.xml" Id="Rfb60533931314181" /><Relationship Type="http://schemas.openxmlformats.org/officeDocument/2006/relationships/slide" Target="/ppt/slides/slide6.xml" Id="R0abc9576447a4e77" /><Relationship Type="http://schemas.openxmlformats.org/officeDocument/2006/relationships/slide" Target="/ppt/slides/slide7.xml" Id="R41d1d56493db41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10997f99c44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4c967ed374939" /><Relationship Type="http://schemas.openxmlformats.org/officeDocument/2006/relationships/theme" Target="/ppt/slideMasters/theme/theme1.xml" Id="R8fec8c5858e34b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d4c967ed3749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a871663804d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c21ad4ce943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7c938a01748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ff3e3845a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ce4a6d2be47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35a877cdb41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4bde5264d4f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