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183ebeda946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f9bb5a781e4fd6"/>
  </p:sldMasterIdLst>
  <p:sldIdLst>
    <p:sldId xmlns:r="http://schemas.openxmlformats.org/officeDocument/2006/relationships" id="256" r:id="R2985d45f106345c5"/>
    <p:sldId xmlns:r="http://schemas.openxmlformats.org/officeDocument/2006/relationships" id="257" r:id="R688fb81640e8422c"/>
    <p:sldId xmlns:r="http://schemas.openxmlformats.org/officeDocument/2006/relationships" id="258" r:id="R502fb54901e14061"/>
    <p:sldId xmlns:r="http://schemas.openxmlformats.org/officeDocument/2006/relationships" id="259" r:id="Rf5993570dbe745f0"/>
    <p:sldId xmlns:r="http://schemas.openxmlformats.org/officeDocument/2006/relationships" id="260" r:id="Rc0117799ad72448c"/>
    <p:sldId xmlns:r="http://schemas.openxmlformats.org/officeDocument/2006/relationships" id="261" r:id="Rbd77c5c5f83744c3"/>
    <p:sldId xmlns:r="http://schemas.openxmlformats.org/officeDocument/2006/relationships" id="262" r:id="Rffd10ca58b5d41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9bb5a781e4fd6" /><Relationship Type="http://schemas.openxmlformats.org/officeDocument/2006/relationships/slide" Target="/ppt/slides/slide1.xml" Id="R2985d45f106345c5" /><Relationship Type="http://schemas.openxmlformats.org/officeDocument/2006/relationships/slide" Target="/ppt/slides/slide2.xml" Id="R688fb81640e8422c" /><Relationship Type="http://schemas.openxmlformats.org/officeDocument/2006/relationships/slide" Target="/ppt/slides/slide3.xml" Id="R502fb54901e14061" /><Relationship Type="http://schemas.openxmlformats.org/officeDocument/2006/relationships/slide" Target="/ppt/slides/slide4.xml" Id="Rf5993570dbe745f0" /><Relationship Type="http://schemas.openxmlformats.org/officeDocument/2006/relationships/slide" Target="/ppt/slides/slide5.xml" Id="Rc0117799ad72448c" /><Relationship Type="http://schemas.openxmlformats.org/officeDocument/2006/relationships/slide" Target="/ppt/slides/slide6.xml" Id="Rbd77c5c5f83744c3" /><Relationship Type="http://schemas.openxmlformats.org/officeDocument/2006/relationships/slide" Target="/ppt/slides/slide7.xml" Id="Rffd10ca58b5d41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8fb8c4a934d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9e179d3284100" /><Relationship Type="http://schemas.openxmlformats.org/officeDocument/2006/relationships/theme" Target="/ppt/slideMasters/theme/theme1.xml" Id="R369f125df7f24b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39e179d32841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b1d944dce4a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a8e83f33d4c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4f4349fa944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9065ee30841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7ceb5db054c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c58e58c834b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d74d8c5764e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RØR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13 210 201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1 002 485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STÅLE BETHUELSEN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SIVERTSEN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VAAG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