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ebba51c7dc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0056e81494c8d"/>
  </p:sldMasterIdLst>
  <p:sldIdLst>
    <p:sldId xmlns:r="http://schemas.openxmlformats.org/officeDocument/2006/relationships" id="256" r:id="R0f872dd056c9424c"/>
    <p:sldId xmlns:r="http://schemas.openxmlformats.org/officeDocument/2006/relationships" id="257" r:id="R8c532e02aa0f4ca7"/>
    <p:sldId xmlns:r="http://schemas.openxmlformats.org/officeDocument/2006/relationships" id="258" r:id="R4a615747906c4412"/>
    <p:sldId xmlns:r="http://schemas.openxmlformats.org/officeDocument/2006/relationships" id="259" r:id="R6b0ccbd3e51b4da7"/>
    <p:sldId xmlns:r="http://schemas.openxmlformats.org/officeDocument/2006/relationships" id="260" r:id="Rc32d4e96423a4e49"/>
    <p:sldId xmlns:r="http://schemas.openxmlformats.org/officeDocument/2006/relationships" id="261" r:id="Rb59e83a5f05d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0056e81494c8d" /><Relationship Type="http://schemas.openxmlformats.org/officeDocument/2006/relationships/slide" Target="/ppt/slides/slide1.xml" Id="R0f872dd056c9424c" /><Relationship Type="http://schemas.openxmlformats.org/officeDocument/2006/relationships/slide" Target="/ppt/slides/slide2.xml" Id="R8c532e02aa0f4ca7" /><Relationship Type="http://schemas.openxmlformats.org/officeDocument/2006/relationships/slide" Target="/ppt/slides/slide3.xml" Id="R4a615747906c4412" /><Relationship Type="http://schemas.openxmlformats.org/officeDocument/2006/relationships/slide" Target="/ppt/slides/slide4.xml" Id="R6b0ccbd3e51b4da7" /><Relationship Type="http://schemas.openxmlformats.org/officeDocument/2006/relationships/slide" Target="/ppt/slides/slide5.xml" Id="Rc32d4e96423a4e49" /><Relationship Type="http://schemas.openxmlformats.org/officeDocument/2006/relationships/slide" Target="/ppt/slides/slide6.xml" Id="Rb59e83a5f05d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d897930c1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9c8ea50834048" /><Relationship Type="http://schemas.openxmlformats.org/officeDocument/2006/relationships/theme" Target="/ppt/slideMasters/theme/theme1.xml" Id="R200c46e92ec0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9c8ea508340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38c560535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5087b2f98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c230220d5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bfb0262b8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7c2fc78164d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a31eb07e2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