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871234ebd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5a6c5d92c6408e"/>
  </p:sldMasterIdLst>
  <p:sldIdLst>
    <p:sldId xmlns:r="http://schemas.openxmlformats.org/officeDocument/2006/relationships" id="256" r:id="R4408d120c38645b2"/>
    <p:sldId xmlns:r="http://schemas.openxmlformats.org/officeDocument/2006/relationships" id="257" r:id="R3f46199b0ec34704"/>
    <p:sldId xmlns:r="http://schemas.openxmlformats.org/officeDocument/2006/relationships" id="258" r:id="Rffca304f7d2b49cc"/>
    <p:sldId xmlns:r="http://schemas.openxmlformats.org/officeDocument/2006/relationships" id="259" r:id="Rd6a4f581855c4fb1"/>
    <p:sldId xmlns:r="http://schemas.openxmlformats.org/officeDocument/2006/relationships" id="260" r:id="Rd88ca6f3cc7c47f1"/>
    <p:sldId xmlns:r="http://schemas.openxmlformats.org/officeDocument/2006/relationships" id="261" r:id="Rf1c98cb0c8b54c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a6c5d92c6408e" /><Relationship Type="http://schemas.openxmlformats.org/officeDocument/2006/relationships/slide" Target="/ppt/slides/slide1.xml" Id="R4408d120c38645b2" /><Relationship Type="http://schemas.openxmlformats.org/officeDocument/2006/relationships/slide" Target="/ppt/slides/slide2.xml" Id="R3f46199b0ec34704" /><Relationship Type="http://schemas.openxmlformats.org/officeDocument/2006/relationships/slide" Target="/ppt/slides/slide3.xml" Id="Rffca304f7d2b49cc" /><Relationship Type="http://schemas.openxmlformats.org/officeDocument/2006/relationships/slide" Target="/ppt/slides/slide4.xml" Id="Rd6a4f581855c4fb1" /><Relationship Type="http://schemas.openxmlformats.org/officeDocument/2006/relationships/slide" Target="/ppt/slides/slide5.xml" Id="Rd88ca6f3cc7c47f1" /><Relationship Type="http://schemas.openxmlformats.org/officeDocument/2006/relationships/slide" Target="/ppt/slides/slide6.xml" Id="Rf1c98cb0c8b54c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092bbd7f04f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a4ab197564cf6" /><Relationship Type="http://schemas.openxmlformats.org/officeDocument/2006/relationships/theme" Target="/ppt/slideMasters/theme/theme1.xml" Id="Rc342cee7299d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a4ab19756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aa3b78cc46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cbfb2f85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6d5378655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b710238df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a3004020240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bff9588e1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