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c7b9987ed342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9c3611a1e24440"/>
  </p:sldMasterIdLst>
  <p:sldIdLst>
    <p:sldId xmlns:r="http://schemas.openxmlformats.org/officeDocument/2006/relationships" id="256" r:id="R052ced95589242b4"/>
    <p:sldId xmlns:r="http://schemas.openxmlformats.org/officeDocument/2006/relationships" id="257" r:id="R66477b2227594afb"/>
    <p:sldId xmlns:r="http://schemas.openxmlformats.org/officeDocument/2006/relationships" id="258" r:id="R22d7e298deb74894"/>
    <p:sldId xmlns:r="http://schemas.openxmlformats.org/officeDocument/2006/relationships" id="259" r:id="Rabbeb4b946fe4a79"/>
    <p:sldId xmlns:r="http://schemas.openxmlformats.org/officeDocument/2006/relationships" id="260" r:id="Rebda53a27b3544f1"/>
    <p:sldId xmlns:r="http://schemas.openxmlformats.org/officeDocument/2006/relationships" id="261" r:id="R735bc734dd6a411a"/>
    <p:sldId xmlns:r="http://schemas.openxmlformats.org/officeDocument/2006/relationships" id="262" r:id="R70d1c73bcd654f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9c3611a1e24440" /><Relationship Type="http://schemas.openxmlformats.org/officeDocument/2006/relationships/slide" Target="/ppt/slides/slide1.xml" Id="R052ced95589242b4" /><Relationship Type="http://schemas.openxmlformats.org/officeDocument/2006/relationships/slide" Target="/ppt/slides/slide2.xml" Id="R66477b2227594afb" /><Relationship Type="http://schemas.openxmlformats.org/officeDocument/2006/relationships/slide" Target="/ppt/slides/slide3.xml" Id="R22d7e298deb74894" /><Relationship Type="http://schemas.openxmlformats.org/officeDocument/2006/relationships/slide" Target="/ppt/slides/slide4.xml" Id="Rabbeb4b946fe4a79" /><Relationship Type="http://schemas.openxmlformats.org/officeDocument/2006/relationships/slide" Target="/ppt/slides/slide5.xml" Id="Rebda53a27b3544f1" /><Relationship Type="http://schemas.openxmlformats.org/officeDocument/2006/relationships/slide" Target="/ppt/slides/slide6.xml" Id="R735bc734dd6a411a" /><Relationship Type="http://schemas.openxmlformats.org/officeDocument/2006/relationships/slide" Target="/ppt/slides/slide7.xml" Id="R70d1c73bcd654f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dffab001946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41001109d4239" /><Relationship Type="http://schemas.openxmlformats.org/officeDocument/2006/relationships/theme" Target="/ppt/slideMasters/theme/theme1.xml" Id="Rb91de75ec427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541001109d42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27469f97442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83583f86b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1a72de56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d92f4fac5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30c4d05954b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a14ed3aeb4d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36e5505b44b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SANDVOLL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SANDVOLL HANDEL AS ble etablert [år] og holder til i Sandvoll.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13 779 269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1 165 065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4 921 805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HANSALIO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Sandvollvegen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5452 Sandvoll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951 635 200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SANDVOLL HANDEL AS</a:t>
            </a:r>
          </a:p>
        </p:txBody>
      </p:sp>
    </p:spTree>
  </p:cSld>
  <p:clrMapOvr>
    <a:masterClrMapping xmlns:a="http://schemas.openxmlformats.org/drawingml/2006/main"/>
  </p:clrMapOvr>
</p:sld>
</file>