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7752b3a50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a16b1e1bf4f70"/>
  </p:sldMasterIdLst>
  <p:sldIdLst>
    <p:sldId xmlns:r="http://schemas.openxmlformats.org/officeDocument/2006/relationships" id="256" r:id="Rcdf8477a4c7f4b8d"/>
    <p:sldId xmlns:r="http://schemas.openxmlformats.org/officeDocument/2006/relationships" id="257" r:id="R0d53163a7fd04b34"/>
    <p:sldId xmlns:r="http://schemas.openxmlformats.org/officeDocument/2006/relationships" id="258" r:id="Rf34f8fb25eac4745"/>
    <p:sldId xmlns:r="http://schemas.openxmlformats.org/officeDocument/2006/relationships" id="259" r:id="Rd12532a40d484e8b"/>
    <p:sldId xmlns:r="http://schemas.openxmlformats.org/officeDocument/2006/relationships" id="260" r:id="Rcb75260d87504be8"/>
    <p:sldId xmlns:r="http://schemas.openxmlformats.org/officeDocument/2006/relationships" id="261" r:id="Red999b6806984c1f"/>
    <p:sldId xmlns:r="http://schemas.openxmlformats.org/officeDocument/2006/relationships" id="262" r:id="Rb49eff47c298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a16b1e1bf4f70" /><Relationship Type="http://schemas.openxmlformats.org/officeDocument/2006/relationships/slide" Target="/ppt/slides/slide1.xml" Id="Rcdf8477a4c7f4b8d" /><Relationship Type="http://schemas.openxmlformats.org/officeDocument/2006/relationships/slide" Target="/ppt/slides/slide2.xml" Id="R0d53163a7fd04b34" /><Relationship Type="http://schemas.openxmlformats.org/officeDocument/2006/relationships/slide" Target="/ppt/slides/slide3.xml" Id="Rf34f8fb25eac4745" /><Relationship Type="http://schemas.openxmlformats.org/officeDocument/2006/relationships/slide" Target="/ppt/slides/slide4.xml" Id="Rd12532a40d484e8b" /><Relationship Type="http://schemas.openxmlformats.org/officeDocument/2006/relationships/slide" Target="/ppt/slides/slide5.xml" Id="Rcb75260d87504be8" /><Relationship Type="http://schemas.openxmlformats.org/officeDocument/2006/relationships/slide" Target="/ppt/slides/slide6.xml" Id="Red999b6806984c1f" /><Relationship Type="http://schemas.openxmlformats.org/officeDocument/2006/relationships/slide" Target="/ppt/slides/slide7.xml" Id="Rb49eff47c298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3c6a0592542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0a0bf88194cf2" /><Relationship Type="http://schemas.openxmlformats.org/officeDocument/2006/relationships/theme" Target="/ppt/slideMasters/theme/theme1.xml" Id="Re7ea4b7a37ce42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0a0bf8819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2c098b2f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1cbf6742d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ffc3eb3ec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92c2b9b9a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f98d069f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39ce225d4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b4ae5c599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VINN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 PARTNER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LEIF DE THURAH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Langvari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55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leif@vinn-partner.no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