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d6abef9c674f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ed33625bd2403c"/>
  </p:sldMasterIdLst>
  <p:sldIdLst>
    <p:sldId xmlns:r="http://schemas.openxmlformats.org/officeDocument/2006/relationships" id="256" r:id="R86a50c35dbbf4a5a"/>
    <p:sldId xmlns:r="http://schemas.openxmlformats.org/officeDocument/2006/relationships" id="257" r:id="Rc7114c228f2548b7"/>
    <p:sldId xmlns:r="http://schemas.openxmlformats.org/officeDocument/2006/relationships" id="258" r:id="R3c0d2668b3774df4"/>
    <p:sldId xmlns:r="http://schemas.openxmlformats.org/officeDocument/2006/relationships" id="259" r:id="R41d488cd010745b3"/>
    <p:sldId xmlns:r="http://schemas.openxmlformats.org/officeDocument/2006/relationships" id="260" r:id="R7272232dbcb44c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ed33625bd2403c" /><Relationship Type="http://schemas.openxmlformats.org/officeDocument/2006/relationships/slide" Target="/ppt/slides/slide1.xml" Id="R86a50c35dbbf4a5a" /><Relationship Type="http://schemas.openxmlformats.org/officeDocument/2006/relationships/slide" Target="/ppt/slides/slide2.xml" Id="Rc7114c228f2548b7" /><Relationship Type="http://schemas.openxmlformats.org/officeDocument/2006/relationships/slide" Target="/ppt/slides/slide3.xml" Id="R3c0d2668b3774df4" /><Relationship Type="http://schemas.openxmlformats.org/officeDocument/2006/relationships/slide" Target="/ppt/slides/slide4.xml" Id="R41d488cd010745b3" /><Relationship Type="http://schemas.openxmlformats.org/officeDocument/2006/relationships/slide" Target="/ppt/slides/slide5.xml" Id="R7272232dbcb44c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a39de9a4d742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10b3d52155451b" /><Relationship Type="http://schemas.openxmlformats.org/officeDocument/2006/relationships/theme" Target="/ppt/slideMasters/theme/theme1.xml" Id="R3c70a5cded1a4b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10b3d5215545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41cb2567344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14c76f596f4a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59ce9dc4034b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ca0cf36ae34a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59f1a50f24a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SIV ING OLA GISKE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 ING OLA GISKE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 ING OLA GISKE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 ING OLA GISKE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 ING OLA GISKE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 ING OLA GISKE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951 604 909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 ING OLA GISKE AS</a:t>
            </a:r>
          </a:p>
        </p:txBody>
      </p:sp>
    </p:spTree>
  </p:cSld>
  <p:clrMapOvr>
    <a:masterClrMapping xmlns:a="http://schemas.openxmlformats.org/drawingml/2006/main"/>
  </p:clrMapOvr>
</p:sld>
</file>