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5df1485ef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dde00af4b44d0"/>
  </p:sldMasterIdLst>
  <p:sldIdLst>
    <p:sldId xmlns:r="http://schemas.openxmlformats.org/officeDocument/2006/relationships" id="256" r:id="R40459b09d9984b6e"/>
    <p:sldId xmlns:r="http://schemas.openxmlformats.org/officeDocument/2006/relationships" id="257" r:id="R62cdb62b9d9d421a"/>
    <p:sldId xmlns:r="http://schemas.openxmlformats.org/officeDocument/2006/relationships" id="258" r:id="R87180f94605c490d"/>
    <p:sldId xmlns:r="http://schemas.openxmlformats.org/officeDocument/2006/relationships" id="259" r:id="R02c7ea9eb4204e6f"/>
    <p:sldId xmlns:r="http://schemas.openxmlformats.org/officeDocument/2006/relationships" id="260" r:id="R56a4461be26c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dde00af4b44d0" /><Relationship Type="http://schemas.openxmlformats.org/officeDocument/2006/relationships/slide" Target="/ppt/slides/slide1.xml" Id="R40459b09d9984b6e" /><Relationship Type="http://schemas.openxmlformats.org/officeDocument/2006/relationships/slide" Target="/ppt/slides/slide2.xml" Id="R62cdb62b9d9d421a" /><Relationship Type="http://schemas.openxmlformats.org/officeDocument/2006/relationships/slide" Target="/ppt/slides/slide3.xml" Id="R87180f94605c490d" /><Relationship Type="http://schemas.openxmlformats.org/officeDocument/2006/relationships/slide" Target="/ppt/slides/slide4.xml" Id="R02c7ea9eb4204e6f" /><Relationship Type="http://schemas.openxmlformats.org/officeDocument/2006/relationships/slide" Target="/ppt/slides/slide5.xml" Id="R56a4461be26c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75a31c67f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6b209b424dfa" /><Relationship Type="http://schemas.openxmlformats.org/officeDocument/2006/relationships/theme" Target="/ppt/slideMasters/theme/theme1.xml" Id="R02ea070e88fe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06b209b42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0c6e3e43a4b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cd520990a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25a82f314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5850a681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511cc0ca6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BUSSTRANSPORT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BUSSTRANSPORT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BUSSTRANSPORT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BUSSTRANSPORT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BUSSTRANSPORT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BUSSTRANSPORT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951 603 848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BUSSTRANSPORT</a:t>
            </a:r>
          </a:p>
        </p:txBody>
      </p:sp>
    </p:spTree>
  </p:cSld>
  <p:clrMapOvr>
    <a:masterClrMapping xmlns:a="http://schemas.openxmlformats.org/drawingml/2006/main"/>
  </p:clrMapOvr>
</p:sld>
</file>