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da7e764ea46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d94efa7f3647cf"/>
  </p:sldMasterIdLst>
  <p:sldIdLst>
    <p:sldId xmlns:r="http://schemas.openxmlformats.org/officeDocument/2006/relationships" id="256" r:id="R82a9a19d646449fc"/>
    <p:sldId xmlns:r="http://schemas.openxmlformats.org/officeDocument/2006/relationships" id="257" r:id="Rf93922dae7fe4726"/>
    <p:sldId xmlns:r="http://schemas.openxmlformats.org/officeDocument/2006/relationships" id="258" r:id="Rd9b7ed21f2204515"/>
    <p:sldId xmlns:r="http://schemas.openxmlformats.org/officeDocument/2006/relationships" id="259" r:id="R7226d80f0c86435a"/>
    <p:sldId xmlns:r="http://schemas.openxmlformats.org/officeDocument/2006/relationships" id="260" r:id="R4f9a2d420bef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94efa7f3647cf" /><Relationship Type="http://schemas.openxmlformats.org/officeDocument/2006/relationships/slide" Target="/ppt/slides/slide1.xml" Id="R82a9a19d646449fc" /><Relationship Type="http://schemas.openxmlformats.org/officeDocument/2006/relationships/slide" Target="/ppt/slides/slide2.xml" Id="Rf93922dae7fe4726" /><Relationship Type="http://schemas.openxmlformats.org/officeDocument/2006/relationships/slide" Target="/ppt/slides/slide3.xml" Id="Rd9b7ed21f2204515" /><Relationship Type="http://schemas.openxmlformats.org/officeDocument/2006/relationships/slide" Target="/ppt/slides/slide4.xml" Id="R7226d80f0c86435a" /><Relationship Type="http://schemas.openxmlformats.org/officeDocument/2006/relationships/slide" Target="/ppt/slides/slide5.xml" Id="R4f9a2d420bef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30c64daee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1d5e89254cf0" /><Relationship Type="http://schemas.openxmlformats.org/officeDocument/2006/relationships/theme" Target="/ppt/slideMasters/theme/theme1.xml" Id="Ra996aa393288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d1d5e8925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2e1eac4a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8c9e11fa6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cad982852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d5e3f0133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345c36c21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951 492 604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 EIENDOM AS</a:t>
            </a:r>
          </a:p>
        </p:txBody>
      </p:sp>
    </p:spTree>
  </p:cSld>
  <p:clrMapOvr>
    <a:masterClrMapping xmlns:a="http://schemas.openxmlformats.org/drawingml/2006/main"/>
  </p:clrMapOvr>
</p:sld>
</file>