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ca7bcb3fc445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df56259b064141"/>
  </p:sldMasterIdLst>
  <p:sldIdLst>
    <p:sldId xmlns:r="http://schemas.openxmlformats.org/officeDocument/2006/relationships" id="256" r:id="Rd7a299823b5e4ee9"/>
    <p:sldId xmlns:r="http://schemas.openxmlformats.org/officeDocument/2006/relationships" id="257" r:id="R8a4600f3bdb64ee7"/>
    <p:sldId xmlns:r="http://schemas.openxmlformats.org/officeDocument/2006/relationships" id="258" r:id="Ra84f9df55b8d4fbe"/>
    <p:sldId xmlns:r="http://schemas.openxmlformats.org/officeDocument/2006/relationships" id="259" r:id="R6b096382d42d4e15"/>
    <p:sldId xmlns:r="http://schemas.openxmlformats.org/officeDocument/2006/relationships" id="260" r:id="R52ba874cb8d14a14"/>
    <p:sldId xmlns:r="http://schemas.openxmlformats.org/officeDocument/2006/relationships" id="261" r:id="Rb6cb404f919549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df56259b064141" /><Relationship Type="http://schemas.openxmlformats.org/officeDocument/2006/relationships/slide" Target="/ppt/slides/slide1.xml" Id="Rd7a299823b5e4ee9" /><Relationship Type="http://schemas.openxmlformats.org/officeDocument/2006/relationships/slide" Target="/ppt/slides/slide2.xml" Id="R8a4600f3bdb64ee7" /><Relationship Type="http://schemas.openxmlformats.org/officeDocument/2006/relationships/slide" Target="/ppt/slides/slide3.xml" Id="Ra84f9df55b8d4fbe" /><Relationship Type="http://schemas.openxmlformats.org/officeDocument/2006/relationships/slide" Target="/ppt/slides/slide4.xml" Id="R6b096382d42d4e15" /><Relationship Type="http://schemas.openxmlformats.org/officeDocument/2006/relationships/slide" Target="/ppt/slides/slide5.xml" Id="R52ba874cb8d14a14" /><Relationship Type="http://schemas.openxmlformats.org/officeDocument/2006/relationships/slide" Target="/ppt/slides/slide6.xml" Id="Rb6cb404f919549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b64e8041a245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bcc0feca6498c" /><Relationship Type="http://schemas.openxmlformats.org/officeDocument/2006/relationships/theme" Target="/ppt/slideMasters/theme/theme1.xml" Id="R7c0a3b075fc64e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4bcc0feca649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0260c7f2943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916abc7ce4f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d51a1cc9e44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d77c2095f4e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5fd29c22346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ca185f13046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CARANT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CARANT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CARANT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CARANT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CARANT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CARANT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7125 Vanvikan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50 50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951 487 708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CARANT NORGE AS</a:t>
            </a:r>
          </a:p>
        </p:txBody>
      </p:sp>
    </p:spTree>
  </p:cSld>
  <p:clrMapOvr>
    <a:masterClrMapping xmlns:a="http://schemas.openxmlformats.org/drawingml/2006/main"/>
  </p:clrMapOvr>
</p:sld>
</file>