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408079175b4a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898325aecb48a5"/>
  </p:sldMasterIdLst>
  <p:sldIdLst>
    <p:sldId xmlns:r="http://schemas.openxmlformats.org/officeDocument/2006/relationships" id="256" r:id="Rbbad45d9f8304fd6"/>
    <p:sldId xmlns:r="http://schemas.openxmlformats.org/officeDocument/2006/relationships" id="257" r:id="R6cd913efbbe04294"/>
    <p:sldId xmlns:r="http://schemas.openxmlformats.org/officeDocument/2006/relationships" id="258" r:id="R2674e60eedd94269"/>
    <p:sldId xmlns:r="http://schemas.openxmlformats.org/officeDocument/2006/relationships" id="259" r:id="R97c1b7f9c2ff4b05"/>
    <p:sldId xmlns:r="http://schemas.openxmlformats.org/officeDocument/2006/relationships" id="260" r:id="Rb4b2ce69511f4c83"/>
    <p:sldId xmlns:r="http://schemas.openxmlformats.org/officeDocument/2006/relationships" id="261" r:id="R6bf588351a8d40a8"/>
    <p:sldId xmlns:r="http://schemas.openxmlformats.org/officeDocument/2006/relationships" id="262" r:id="R6ed1a7c0704c4f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98325aecb48a5" /><Relationship Type="http://schemas.openxmlformats.org/officeDocument/2006/relationships/slide" Target="/ppt/slides/slide1.xml" Id="Rbbad45d9f8304fd6" /><Relationship Type="http://schemas.openxmlformats.org/officeDocument/2006/relationships/slide" Target="/ppt/slides/slide2.xml" Id="R6cd913efbbe04294" /><Relationship Type="http://schemas.openxmlformats.org/officeDocument/2006/relationships/slide" Target="/ppt/slides/slide3.xml" Id="R2674e60eedd94269" /><Relationship Type="http://schemas.openxmlformats.org/officeDocument/2006/relationships/slide" Target="/ppt/slides/slide4.xml" Id="R97c1b7f9c2ff4b05" /><Relationship Type="http://schemas.openxmlformats.org/officeDocument/2006/relationships/slide" Target="/ppt/slides/slide5.xml" Id="Rb4b2ce69511f4c83" /><Relationship Type="http://schemas.openxmlformats.org/officeDocument/2006/relationships/slide" Target="/ppt/slides/slide6.xml" Id="R6bf588351a8d40a8" /><Relationship Type="http://schemas.openxmlformats.org/officeDocument/2006/relationships/slide" Target="/ppt/slides/slide7.xml" Id="R6ed1a7c0704c4f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af83c67734a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8918454ff4a45" /><Relationship Type="http://schemas.openxmlformats.org/officeDocument/2006/relationships/theme" Target="/ppt/slideMasters/theme/theme1.xml" Id="Rb47acd8a93e845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8918454ff4a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3e048781d49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1593639a140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29b86786847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b1d2f5bce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a80986e864f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329b21ef643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cad1c564149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SANDVIK COROMANT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COROMANT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COROMANT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COROMANT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COROMANT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COROMANT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406 102 000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20 877 000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335 949 000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467 935 000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COROMANT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COROMANT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Ranheimsvegen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53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coromantnorway.contact@sandvik.com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www.sandvik.coromant.com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951 487 074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COROMANT AS</a:t>
            </a:r>
          </a:p>
        </p:txBody>
      </p:sp>
    </p:spTree>
  </p:cSld>
  <p:clrMapOvr>
    <a:masterClrMapping xmlns:a="http://schemas.openxmlformats.org/drawingml/2006/main"/>
  </p:clrMapOvr>
</p:sld>
</file>