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ef8eeaa33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c3a37670224dbe"/>
  </p:sldMasterIdLst>
  <p:sldIdLst>
    <p:sldId xmlns:r="http://schemas.openxmlformats.org/officeDocument/2006/relationships" id="256" r:id="R69de6fe96fe841fc"/>
    <p:sldId xmlns:r="http://schemas.openxmlformats.org/officeDocument/2006/relationships" id="257" r:id="Rcaf9eedd800a44d6"/>
    <p:sldId xmlns:r="http://schemas.openxmlformats.org/officeDocument/2006/relationships" id="258" r:id="Rbbaa15c3fe304d5e"/>
    <p:sldId xmlns:r="http://schemas.openxmlformats.org/officeDocument/2006/relationships" id="259" r:id="R6ad45f4d31614f05"/>
    <p:sldId xmlns:r="http://schemas.openxmlformats.org/officeDocument/2006/relationships" id="260" r:id="R73a16d292d7e45a3"/>
    <p:sldId xmlns:r="http://schemas.openxmlformats.org/officeDocument/2006/relationships" id="261" r:id="Ra04b645344b44b70"/>
    <p:sldId xmlns:r="http://schemas.openxmlformats.org/officeDocument/2006/relationships" id="262" r:id="Rba87908f4b59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3a37670224dbe" /><Relationship Type="http://schemas.openxmlformats.org/officeDocument/2006/relationships/slide" Target="/ppt/slides/slide1.xml" Id="R69de6fe96fe841fc" /><Relationship Type="http://schemas.openxmlformats.org/officeDocument/2006/relationships/slide" Target="/ppt/slides/slide2.xml" Id="Rcaf9eedd800a44d6" /><Relationship Type="http://schemas.openxmlformats.org/officeDocument/2006/relationships/slide" Target="/ppt/slides/slide3.xml" Id="Rbbaa15c3fe304d5e" /><Relationship Type="http://schemas.openxmlformats.org/officeDocument/2006/relationships/slide" Target="/ppt/slides/slide4.xml" Id="R6ad45f4d31614f05" /><Relationship Type="http://schemas.openxmlformats.org/officeDocument/2006/relationships/slide" Target="/ppt/slides/slide5.xml" Id="R73a16d292d7e45a3" /><Relationship Type="http://schemas.openxmlformats.org/officeDocument/2006/relationships/slide" Target="/ppt/slides/slide6.xml" Id="Ra04b645344b44b70" /><Relationship Type="http://schemas.openxmlformats.org/officeDocument/2006/relationships/slide" Target="/ppt/slides/slide7.xml" Id="Rba87908f4b59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eb7d73d9047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0ea9f81b04cf8" /><Relationship Type="http://schemas.openxmlformats.org/officeDocument/2006/relationships/theme" Target="/ppt/slideMasters/theme/theme1.xml" Id="R3e405fe2d462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0ea9f81b0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254d0119d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c46948924f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25f74f928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b29f65bc64a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2cf337b7f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9c252d5d748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0480395d9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BISLET BILUTLEIE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BISLET BILUTLEIE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82 908 884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6 294 187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91 095 685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LINUS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22600000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post@bislet.no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www.bislet.no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951 485 586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BISLET BILUTLEIE</a:t>
            </a:r>
          </a:p>
        </p:txBody>
      </p:sp>
    </p:spTree>
  </p:cSld>
  <p:clrMapOvr>
    <a:masterClrMapping xmlns:a="http://schemas.openxmlformats.org/drawingml/2006/main"/>
  </p:clrMapOvr>
</p:sld>
</file>