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2fd0e185c745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e22caf176471a"/>
  </p:sldMasterIdLst>
  <p:sldIdLst>
    <p:sldId xmlns:r="http://schemas.openxmlformats.org/officeDocument/2006/relationships" id="256" r:id="Ra06ffaea03704f47"/>
    <p:sldId xmlns:r="http://schemas.openxmlformats.org/officeDocument/2006/relationships" id="257" r:id="Rce16cb70bb2b4f52"/>
    <p:sldId xmlns:r="http://schemas.openxmlformats.org/officeDocument/2006/relationships" id="258" r:id="R15a26fc3dfff4701"/>
    <p:sldId xmlns:r="http://schemas.openxmlformats.org/officeDocument/2006/relationships" id="259" r:id="Rb7a7849ac93f4700"/>
    <p:sldId xmlns:r="http://schemas.openxmlformats.org/officeDocument/2006/relationships" id="260" r:id="R4c3d51d4e3b3480a"/>
    <p:sldId xmlns:r="http://schemas.openxmlformats.org/officeDocument/2006/relationships" id="261" r:id="Rd80f144a45b645c3"/>
    <p:sldId xmlns:r="http://schemas.openxmlformats.org/officeDocument/2006/relationships" id="262" r:id="R6b73696d1004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e22caf176471a" /><Relationship Type="http://schemas.openxmlformats.org/officeDocument/2006/relationships/slide" Target="/ppt/slides/slide1.xml" Id="Ra06ffaea03704f47" /><Relationship Type="http://schemas.openxmlformats.org/officeDocument/2006/relationships/slide" Target="/ppt/slides/slide2.xml" Id="Rce16cb70bb2b4f52" /><Relationship Type="http://schemas.openxmlformats.org/officeDocument/2006/relationships/slide" Target="/ppt/slides/slide3.xml" Id="R15a26fc3dfff4701" /><Relationship Type="http://schemas.openxmlformats.org/officeDocument/2006/relationships/slide" Target="/ppt/slides/slide4.xml" Id="Rb7a7849ac93f4700" /><Relationship Type="http://schemas.openxmlformats.org/officeDocument/2006/relationships/slide" Target="/ppt/slides/slide5.xml" Id="R4c3d51d4e3b3480a" /><Relationship Type="http://schemas.openxmlformats.org/officeDocument/2006/relationships/slide" Target="/ppt/slides/slide6.xml" Id="Rd80f144a45b645c3" /><Relationship Type="http://schemas.openxmlformats.org/officeDocument/2006/relationships/slide" Target="/ppt/slides/slide7.xml" Id="R6b73696d1004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98ac4e3f749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7c9947fb64b5f" /><Relationship Type="http://schemas.openxmlformats.org/officeDocument/2006/relationships/theme" Target="/ppt/slideMasters/theme/theme1.xml" Id="R58e3ed641b29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47c9947fb64b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ef989907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c219ffcd47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69638d38247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ccac98c014f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887817dcf41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fa4eee5ae41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09818dcde4a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 INVEST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−1 719 433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21 834 662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46 008 787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86 973 937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ROLF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Rolf Hauge, Nesåsen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951 476 692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 INVEST AS</a:t>
            </a:r>
          </a:p>
        </p:txBody>
      </p:sp>
    </p:spTree>
  </p:cSld>
  <p:clrMapOvr>
    <a:masterClrMapping xmlns:a="http://schemas.openxmlformats.org/drawingml/2006/main"/>
  </p:clrMapOvr>
</p:sld>
</file>