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a74b4e3bf040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2a3875481d4745"/>
  </p:sldMasterIdLst>
  <p:sldIdLst>
    <p:sldId xmlns:r="http://schemas.openxmlformats.org/officeDocument/2006/relationships" id="256" r:id="R54ee568226ba4be6"/>
    <p:sldId xmlns:r="http://schemas.openxmlformats.org/officeDocument/2006/relationships" id="257" r:id="R083ffd15be954e6d"/>
    <p:sldId xmlns:r="http://schemas.openxmlformats.org/officeDocument/2006/relationships" id="258" r:id="Ra7888bbbf5b049cd"/>
    <p:sldId xmlns:r="http://schemas.openxmlformats.org/officeDocument/2006/relationships" id="259" r:id="R2a28d23bf8454093"/>
    <p:sldId xmlns:r="http://schemas.openxmlformats.org/officeDocument/2006/relationships" id="260" r:id="Rbe4a5edec27a42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a3875481d4745" /><Relationship Type="http://schemas.openxmlformats.org/officeDocument/2006/relationships/slide" Target="/ppt/slides/slide1.xml" Id="R54ee568226ba4be6" /><Relationship Type="http://schemas.openxmlformats.org/officeDocument/2006/relationships/slide" Target="/ppt/slides/slide2.xml" Id="R083ffd15be954e6d" /><Relationship Type="http://schemas.openxmlformats.org/officeDocument/2006/relationships/slide" Target="/ppt/slides/slide3.xml" Id="Ra7888bbbf5b049cd" /><Relationship Type="http://schemas.openxmlformats.org/officeDocument/2006/relationships/slide" Target="/ppt/slides/slide4.xml" Id="R2a28d23bf8454093" /><Relationship Type="http://schemas.openxmlformats.org/officeDocument/2006/relationships/slide" Target="/ppt/slides/slide5.xml" Id="Rbe4a5edec27a42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d0be4bded54a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7138b608741ff" /><Relationship Type="http://schemas.openxmlformats.org/officeDocument/2006/relationships/theme" Target="/ppt/slideMasters/theme/theme1.xml" Id="R9f03c6b739c44d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67138b608741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c74a6999746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cff74c25644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4b1ec7fd043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ce1d9896b4c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8a08779cb47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951 454 818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 CONSULT AS</a:t>
            </a:r>
          </a:p>
        </p:txBody>
      </p:sp>
    </p:spTree>
  </p:cSld>
  <p:clrMapOvr>
    <a:masterClrMapping xmlns:a="http://schemas.openxmlformats.org/drawingml/2006/main"/>
  </p:clrMapOvr>
</p:sld>
</file>