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6a5a707413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e6b7f32334d40"/>
  </p:sldMasterIdLst>
  <p:sldIdLst>
    <p:sldId xmlns:r="http://schemas.openxmlformats.org/officeDocument/2006/relationships" id="256" r:id="R8a498c243f5b4680"/>
    <p:sldId xmlns:r="http://schemas.openxmlformats.org/officeDocument/2006/relationships" id="257" r:id="R5bcaa712be1f49f7"/>
    <p:sldId xmlns:r="http://schemas.openxmlformats.org/officeDocument/2006/relationships" id="258" r:id="Rf295611dd4ef459b"/>
    <p:sldId xmlns:r="http://schemas.openxmlformats.org/officeDocument/2006/relationships" id="259" r:id="Rdacd4b0e30104e28"/>
    <p:sldId xmlns:r="http://schemas.openxmlformats.org/officeDocument/2006/relationships" id="260" r:id="Rfb70205fb49e4c47"/>
    <p:sldId xmlns:r="http://schemas.openxmlformats.org/officeDocument/2006/relationships" id="261" r:id="Rf8ebf1fe787e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e6b7f32334d40" /><Relationship Type="http://schemas.openxmlformats.org/officeDocument/2006/relationships/slide" Target="/ppt/slides/slide1.xml" Id="R8a498c243f5b4680" /><Relationship Type="http://schemas.openxmlformats.org/officeDocument/2006/relationships/slide" Target="/ppt/slides/slide2.xml" Id="R5bcaa712be1f49f7" /><Relationship Type="http://schemas.openxmlformats.org/officeDocument/2006/relationships/slide" Target="/ppt/slides/slide3.xml" Id="Rf295611dd4ef459b" /><Relationship Type="http://schemas.openxmlformats.org/officeDocument/2006/relationships/slide" Target="/ppt/slides/slide4.xml" Id="Rdacd4b0e30104e28" /><Relationship Type="http://schemas.openxmlformats.org/officeDocument/2006/relationships/slide" Target="/ppt/slides/slide5.xml" Id="Rfb70205fb49e4c47" /><Relationship Type="http://schemas.openxmlformats.org/officeDocument/2006/relationships/slide" Target="/ppt/slides/slide6.xml" Id="Rf8ebf1fe787e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77656614c4d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a9d499cb14148" /><Relationship Type="http://schemas.openxmlformats.org/officeDocument/2006/relationships/theme" Target="/ppt/slideMasters/theme/theme1.xml" Id="R723adadfa6854b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a9d499cb141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2b98d62ce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c9b44a75e48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9f99814394d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84a291c6f44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81554aa2f46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b031e65324e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ELEKTROINSTALLASJON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ELEKTROINSTALLASJON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ELEKTROINSTALLASJON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ELEKTROINSTALLASJON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ELEKTROINSTALLASJON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ELEKTROINSTALLASJON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EE-TEKNIKK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ELEKTROINSTALLASJON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36 97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firmapost@solberg-as.no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www.solberg-as.no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951 274 496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ELEKTROINSTALLASJON AS</a:t>
            </a:r>
          </a:p>
        </p:txBody>
      </p:sp>
    </p:spTree>
  </p:cSld>
  <p:clrMapOvr>
    <a:masterClrMapping xmlns:a="http://schemas.openxmlformats.org/drawingml/2006/main"/>
  </p:clrMapOvr>
</p:sld>
</file>