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54c77ab25c45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6a471e2927469c"/>
  </p:sldMasterIdLst>
  <p:sldIdLst>
    <p:sldId xmlns:r="http://schemas.openxmlformats.org/officeDocument/2006/relationships" id="256" r:id="R10569c4344c14a44"/>
    <p:sldId xmlns:r="http://schemas.openxmlformats.org/officeDocument/2006/relationships" id="257" r:id="R1a1938a1f2d041ab"/>
    <p:sldId xmlns:r="http://schemas.openxmlformats.org/officeDocument/2006/relationships" id="258" r:id="Rf99475b972ca48d5"/>
    <p:sldId xmlns:r="http://schemas.openxmlformats.org/officeDocument/2006/relationships" id="259" r:id="R90490074f4cc4685"/>
    <p:sldId xmlns:r="http://schemas.openxmlformats.org/officeDocument/2006/relationships" id="260" r:id="R24baeeefc5eb4b05"/>
    <p:sldId xmlns:r="http://schemas.openxmlformats.org/officeDocument/2006/relationships" id="261" r:id="R8b3cf62264f5489e"/>
    <p:sldId xmlns:r="http://schemas.openxmlformats.org/officeDocument/2006/relationships" id="262" r:id="Raccb3dade58740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6a471e2927469c" /><Relationship Type="http://schemas.openxmlformats.org/officeDocument/2006/relationships/slide" Target="/ppt/slides/slide1.xml" Id="R10569c4344c14a44" /><Relationship Type="http://schemas.openxmlformats.org/officeDocument/2006/relationships/slide" Target="/ppt/slides/slide2.xml" Id="R1a1938a1f2d041ab" /><Relationship Type="http://schemas.openxmlformats.org/officeDocument/2006/relationships/slide" Target="/ppt/slides/slide3.xml" Id="Rf99475b972ca48d5" /><Relationship Type="http://schemas.openxmlformats.org/officeDocument/2006/relationships/slide" Target="/ppt/slides/slide4.xml" Id="R90490074f4cc4685" /><Relationship Type="http://schemas.openxmlformats.org/officeDocument/2006/relationships/slide" Target="/ppt/slides/slide5.xml" Id="R24baeeefc5eb4b05" /><Relationship Type="http://schemas.openxmlformats.org/officeDocument/2006/relationships/slide" Target="/ppt/slides/slide6.xml" Id="R8b3cf62264f5489e" /><Relationship Type="http://schemas.openxmlformats.org/officeDocument/2006/relationships/slide" Target="/ppt/slides/slide7.xml" Id="Raccb3dade58740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55f725082845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254032c404363" /><Relationship Type="http://schemas.openxmlformats.org/officeDocument/2006/relationships/theme" Target="/ppt/slideMasters/theme/theme1.xml" Id="R93b4a86c2e2940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0254032c4043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6372cde2a46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972f2773e43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845b9f2154a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1c57ab5ca42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51bceacc344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e43782c024a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debeff391642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MOELVEN MODUS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MOELVEN MODUS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MOELVEN MODUS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MOELVEN MODUS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MOELVEN MODUS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MOELVEN MODUS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344 234 000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−43 571 000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−32 733 000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44 546 000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123 042 000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MOELVEN MODUS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MOELVEN INDUSTRIER ASA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MOELVEN MODUS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Asfaltvegen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2069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06050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post.modus@moelven.no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www.moelven.no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951 269 778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MOELVEN MODUS AS</a:t>
            </a:r>
          </a:p>
        </p:txBody>
      </p:sp>
    </p:spTree>
  </p:cSld>
  <p:clrMapOvr>
    <a:masterClrMapping xmlns:a="http://schemas.openxmlformats.org/drawingml/2006/main"/>
  </p:clrMapOvr>
</p:sld>
</file>