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5450cc234f4c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c5c7d70ab34fe7"/>
  </p:sldMasterIdLst>
  <p:sldIdLst>
    <p:sldId xmlns:r="http://schemas.openxmlformats.org/officeDocument/2006/relationships" id="256" r:id="R7a9e01440e1e4220"/>
    <p:sldId xmlns:r="http://schemas.openxmlformats.org/officeDocument/2006/relationships" id="257" r:id="Rbf4e5fd2a93241e3"/>
    <p:sldId xmlns:r="http://schemas.openxmlformats.org/officeDocument/2006/relationships" id="258" r:id="R3b157b589a8043e2"/>
    <p:sldId xmlns:r="http://schemas.openxmlformats.org/officeDocument/2006/relationships" id="259" r:id="R8bae91e493ea4b96"/>
    <p:sldId xmlns:r="http://schemas.openxmlformats.org/officeDocument/2006/relationships" id="260" r:id="R8f728842e5bf477a"/>
    <p:sldId xmlns:r="http://schemas.openxmlformats.org/officeDocument/2006/relationships" id="261" r:id="R8557c354ea714e66"/>
    <p:sldId xmlns:r="http://schemas.openxmlformats.org/officeDocument/2006/relationships" id="262" r:id="R896eb09b83334e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5c7d70ab34fe7" /><Relationship Type="http://schemas.openxmlformats.org/officeDocument/2006/relationships/slide" Target="/ppt/slides/slide1.xml" Id="R7a9e01440e1e4220" /><Relationship Type="http://schemas.openxmlformats.org/officeDocument/2006/relationships/slide" Target="/ppt/slides/slide2.xml" Id="Rbf4e5fd2a93241e3" /><Relationship Type="http://schemas.openxmlformats.org/officeDocument/2006/relationships/slide" Target="/ppt/slides/slide3.xml" Id="R3b157b589a8043e2" /><Relationship Type="http://schemas.openxmlformats.org/officeDocument/2006/relationships/slide" Target="/ppt/slides/slide4.xml" Id="R8bae91e493ea4b96" /><Relationship Type="http://schemas.openxmlformats.org/officeDocument/2006/relationships/slide" Target="/ppt/slides/slide5.xml" Id="R8f728842e5bf477a" /><Relationship Type="http://schemas.openxmlformats.org/officeDocument/2006/relationships/slide" Target="/ppt/slides/slide6.xml" Id="R8557c354ea714e66" /><Relationship Type="http://schemas.openxmlformats.org/officeDocument/2006/relationships/slide" Target="/ppt/slides/slide7.xml" Id="R896eb09b83334e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38958845f45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f869f40e64036" /><Relationship Type="http://schemas.openxmlformats.org/officeDocument/2006/relationships/theme" Target="/ppt/slideMasters/theme/theme1.xml" Id="Rb346085c81b34a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0f869f40e640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3373b7f6447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d8b3bc73e46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65fe71e29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3325ec1c64d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b761b8fac42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5929c36bb4d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a513d2a3d40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 OG KJELL KARLSEN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OG KJELL KARLSEN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JONAS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STIAN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BENTE ELI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Hestehovveien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59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