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2b9f43030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d1c111d254a45"/>
  </p:sldMasterIdLst>
  <p:sldIdLst>
    <p:sldId xmlns:r="http://schemas.openxmlformats.org/officeDocument/2006/relationships" id="256" r:id="Rbfaaf227e553480a"/>
    <p:sldId xmlns:r="http://schemas.openxmlformats.org/officeDocument/2006/relationships" id="257" r:id="Re48a2d8d831c4145"/>
    <p:sldId xmlns:r="http://schemas.openxmlformats.org/officeDocument/2006/relationships" id="258" r:id="Rae1e70fe5d3d438d"/>
    <p:sldId xmlns:r="http://schemas.openxmlformats.org/officeDocument/2006/relationships" id="259" r:id="R35fce133893544b6"/>
    <p:sldId xmlns:r="http://schemas.openxmlformats.org/officeDocument/2006/relationships" id="260" r:id="R133af04ebc0e4570"/>
    <p:sldId xmlns:r="http://schemas.openxmlformats.org/officeDocument/2006/relationships" id="261" r:id="R5cc283bab5ba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d1c111d254a45" /><Relationship Type="http://schemas.openxmlformats.org/officeDocument/2006/relationships/slide" Target="/ppt/slides/slide1.xml" Id="Rbfaaf227e553480a" /><Relationship Type="http://schemas.openxmlformats.org/officeDocument/2006/relationships/slide" Target="/ppt/slides/slide2.xml" Id="Re48a2d8d831c4145" /><Relationship Type="http://schemas.openxmlformats.org/officeDocument/2006/relationships/slide" Target="/ppt/slides/slide3.xml" Id="Rae1e70fe5d3d438d" /><Relationship Type="http://schemas.openxmlformats.org/officeDocument/2006/relationships/slide" Target="/ppt/slides/slide4.xml" Id="R35fce133893544b6" /><Relationship Type="http://schemas.openxmlformats.org/officeDocument/2006/relationships/slide" Target="/ppt/slides/slide5.xml" Id="R133af04ebc0e4570" /><Relationship Type="http://schemas.openxmlformats.org/officeDocument/2006/relationships/slide" Target="/ppt/slides/slide6.xml" Id="R5cc283bab5ba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bf642fe38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b663c0b454419" /><Relationship Type="http://schemas.openxmlformats.org/officeDocument/2006/relationships/theme" Target="/ppt/slideMasters/theme/theme1.xml" Id="Rb3c409de9e82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b663c0b4544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de4c21ba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0af62ec27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f35aa2548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2dd88c9d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d67e7ad97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05a298bc2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