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994adc62f745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b8ca0a5ae14556"/>
  </p:sldMasterIdLst>
  <p:sldIdLst>
    <p:sldId xmlns:r="http://schemas.openxmlformats.org/officeDocument/2006/relationships" id="256" r:id="R865beccafec6409f"/>
    <p:sldId xmlns:r="http://schemas.openxmlformats.org/officeDocument/2006/relationships" id="257" r:id="R792534d907f145c0"/>
    <p:sldId xmlns:r="http://schemas.openxmlformats.org/officeDocument/2006/relationships" id="258" r:id="Rbbec6ce047404117"/>
    <p:sldId xmlns:r="http://schemas.openxmlformats.org/officeDocument/2006/relationships" id="259" r:id="Rf309c231fed841a7"/>
    <p:sldId xmlns:r="http://schemas.openxmlformats.org/officeDocument/2006/relationships" id="260" r:id="R7663f168cd624af4"/>
    <p:sldId xmlns:r="http://schemas.openxmlformats.org/officeDocument/2006/relationships" id="261" r:id="R1eb9792cc19441cf"/>
    <p:sldId xmlns:r="http://schemas.openxmlformats.org/officeDocument/2006/relationships" id="262" r:id="Rd59aa63785a64f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8ca0a5ae14556" /><Relationship Type="http://schemas.openxmlformats.org/officeDocument/2006/relationships/slide" Target="/ppt/slides/slide1.xml" Id="R865beccafec6409f" /><Relationship Type="http://schemas.openxmlformats.org/officeDocument/2006/relationships/slide" Target="/ppt/slides/slide2.xml" Id="R792534d907f145c0" /><Relationship Type="http://schemas.openxmlformats.org/officeDocument/2006/relationships/slide" Target="/ppt/slides/slide3.xml" Id="Rbbec6ce047404117" /><Relationship Type="http://schemas.openxmlformats.org/officeDocument/2006/relationships/slide" Target="/ppt/slides/slide4.xml" Id="Rf309c231fed841a7" /><Relationship Type="http://schemas.openxmlformats.org/officeDocument/2006/relationships/slide" Target="/ppt/slides/slide5.xml" Id="R7663f168cd624af4" /><Relationship Type="http://schemas.openxmlformats.org/officeDocument/2006/relationships/slide" Target="/ppt/slides/slide6.xml" Id="R1eb9792cc19441cf" /><Relationship Type="http://schemas.openxmlformats.org/officeDocument/2006/relationships/slide" Target="/ppt/slides/slide7.xml" Id="Rd59aa63785a64f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a8b3d1f7144a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aa4c8823d4be4" /><Relationship Type="http://schemas.openxmlformats.org/officeDocument/2006/relationships/theme" Target="/ppt/slideMasters/theme/theme1.xml" Id="R8308b694897741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2aa4c8823d4b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c440aeb7e44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ebb5308bf49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63357d1f244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0ba96ff0246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6d26c6f2240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28fb1e25a4d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8db1e7d714d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BERKNES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BERKNES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BERKNES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BERKNES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BERKNES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BERKNES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18 677 241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3 969 394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3 229 772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14 314 679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18 073 900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BERKNES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BERKNES GEIR  –  43,5 %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BERKNES KJELL-INGE  –  43,5 %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BERKNES GEIR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BERKNES KJELL-INGE  –  6,5 %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BERKNES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951 243 639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BERKNES MASKIN AS</a:t>
            </a:r>
          </a:p>
        </p:txBody>
      </p:sp>
    </p:spTree>
  </p:cSld>
  <p:clrMapOvr>
    <a:masterClrMapping xmlns:a="http://schemas.openxmlformats.org/drawingml/2006/main"/>
  </p:clrMapOvr>
</p:sld>
</file>