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d29510d0e43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c50db081ab40e3"/>
  </p:sldMasterIdLst>
  <p:sldIdLst>
    <p:sldId xmlns:r="http://schemas.openxmlformats.org/officeDocument/2006/relationships" id="256" r:id="R8dc7dfd25388463a"/>
    <p:sldId xmlns:r="http://schemas.openxmlformats.org/officeDocument/2006/relationships" id="257" r:id="Rbc431b5e78a74d47"/>
    <p:sldId xmlns:r="http://schemas.openxmlformats.org/officeDocument/2006/relationships" id="258" r:id="R8c29a69530d24e95"/>
    <p:sldId xmlns:r="http://schemas.openxmlformats.org/officeDocument/2006/relationships" id="259" r:id="Ra79b696f880f4523"/>
    <p:sldId xmlns:r="http://schemas.openxmlformats.org/officeDocument/2006/relationships" id="260" r:id="R1b8f40e3efdb48ac"/>
    <p:sldId xmlns:r="http://schemas.openxmlformats.org/officeDocument/2006/relationships" id="261" r:id="R9f5b4416fee047e7"/>
    <p:sldId xmlns:r="http://schemas.openxmlformats.org/officeDocument/2006/relationships" id="262" r:id="Rfd6ea32c1702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c50db081ab40e3" /><Relationship Type="http://schemas.openxmlformats.org/officeDocument/2006/relationships/slide" Target="/ppt/slides/slide1.xml" Id="R8dc7dfd25388463a" /><Relationship Type="http://schemas.openxmlformats.org/officeDocument/2006/relationships/slide" Target="/ppt/slides/slide2.xml" Id="Rbc431b5e78a74d47" /><Relationship Type="http://schemas.openxmlformats.org/officeDocument/2006/relationships/slide" Target="/ppt/slides/slide3.xml" Id="R8c29a69530d24e95" /><Relationship Type="http://schemas.openxmlformats.org/officeDocument/2006/relationships/slide" Target="/ppt/slides/slide4.xml" Id="Ra79b696f880f4523" /><Relationship Type="http://schemas.openxmlformats.org/officeDocument/2006/relationships/slide" Target="/ppt/slides/slide5.xml" Id="R1b8f40e3efdb48ac" /><Relationship Type="http://schemas.openxmlformats.org/officeDocument/2006/relationships/slide" Target="/ppt/slides/slide6.xml" Id="R9f5b4416fee047e7" /><Relationship Type="http://schemas.openxmlformats.org/officeDocument/2006/relationships/slide" Target="/ppt/slides/slide7.xml" Id="Rfd6ea32c1702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ce28c1378f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2b6380654373" /><Relationship Type="http://schemas.openxmlformats.org/officeDocument/2006/relationships/theme" Target="/ppt/slideMasters/theme/theme1.xml" Id="Rc39ea6134f98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2d2b63806543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25c98a0e447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df9fce8594d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b9a356e83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492d3c59945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9dd196cd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00a1c11a044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40d783400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2R DATA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2R DATA OG REGNSKAP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3 556 557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1 357 416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ESPEN MAGNE  –  56,0 %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RINGVOLD SIGBJØRN OLAV  –  44,0 %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89 22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951 240 435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2R DATA OG REGNSKAP AS</a:t>
            </a:r>
          </a:p>
        </p:txBody>
      </p:sp>
    </p:spTree>
  </p:cSld>
  <p:clrMapOvr>
    <a:masterClrMapping xmlns:a="http://schemas.openxmlformats.org/drawingml/2006/main"/>
  </p:clrMapOvr>
</p:sld>
</file>