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6e01baacb84e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7613a032f44ee8"/>
  </p:sldMasterIdLst>
  <p:sldIdLst>
    <p:sldId xmlns:r="http://schemas.openxmlformats.org/officeDocument/2006/relationships" id="256" r:id="R0cad6a06553b4171"/>
    <p:sldId xmlns:r="http://schemas.openxmlformats.org/officeDocument/2006/relationships" id="257" r:id="R8b08e9927f4f4d60"/>
    <p:sldId xmlns:r="http://schemas.openxmlformats.org/officeDocument/2006/relationships" id="258" r:id="R3a7f5fb5b5904797"/>
    <p:sldId xmlns:r="http://schemas.openxmlformats.org/officeDocument/2006/relationships" id="259" r:id="R147dcc3b58cb45a1"/>
    <p:sldId xmlns:r="http://schemas.openxmlformats.org/officeDocument/2006/relationships" id="260" r:id="Rcf9f52275dd84582"/>
    <p:sldId xmlns:r="http://schemas.openxmlformats.org/officeDocument/2006/relationships" id="261" r:id="Rf35f443331db4930"/>
    <p:sldId xmlns:r="http://schemas.openxmlformats.org/officeDocument/2006/relationships" id="262" r:id="R06fa12356f894b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613a032f44ee8" /><Relationship Type="http://schemas.openxmlformats.org/officeDocument/2006/relationships/slide" Target="/ppt/slides/slide1.xml" Id="R0cad6a06553b4171" /><Relationship Type="http://schemas.openxmlformats.org/officeDocument/2006/relationships/slide" Target="/ppt/slides/slide2.xml" Id="R8b08e9927f4f4d60" /><Relationship Type="http://schemas.openxmlformats.org/officeDocument/2006/relationships/slide" Target="/ppt/slides/slide3.xml" Id="R3a7f5fb5b5904797" /><Relationship Type="http://schemas.openxmlformats.org/officeDocument/2006/relationships/slide" Target="/ppt/slides/slide4.xml" Id="R147dcc3b58cb45a1" /><Relationship Type="http://schemas.openxmlformats.org/officeDocument/2006/relationships/slide" Target="/ppt/slides/slide5.xml" Id="Rcf9f52275dd84582" /><Relationship Type="http://schemas.openxmlformats.org/officeDocument/2006/relationships/slide" Target="/ppt/slides/slide6.xml" Id="Rf35f443331db4930" /><Relationship Type="http://schemas.openxmlformats.org/officeDocument/2006/relationships/slide" Target="/ppt/slides/slide7.xml" Id="R06fa12356f894b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eb12c268746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e9812efb348a2" /><Relationship Type="http://schemas.openxmlformats.org/officeDocument/2006/relationships/theme" Target="/ppt/slideMasters/theme/theme1.xml" Id="R737856b5da8e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1e9812efb3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eaa1fad5b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007d1e51f4f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76e121a984f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e3cec57e94b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1fe1f957d43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00e0d3f3243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bd2ccd05f45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156 754 820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246 543 383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VIDAR HAUDEMANN-ANDERSEN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S. Haudemann-Andersen, Holmenkollveien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951 237 205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