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e214a18fb4f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f540c6301457b"/>
  </p:sldMasterIdLst>
  <p:sldIdLst>
    <p:sldId xmlns:r="http://schemas.openxmlformats.org/officeDocument/2006/relationships" id="256" r:id="R850766fe81524443"/>
    <p:sldId xmlns:r="http://schemas.openxmlformats.org/officeDocument/2006/relationships" id="257" r:id="R3277013401a54406"/>
    <p:sldId xmlns:r="http://schemas.openxmlformats.org/officeDocument/2006/relationships" id="258" r:id="R07f2d1f62a4244d9"/>
    <p:sldId xmlns:r="http://schemas.openxmlformats.org/officeDocument/2006/relationships" id="259" r:id="R162583f7537247e0"/>
    <p:sldId xmlns:r="http://schemas.openxmlformats.org/officeDocument/2006/relationships" id="260" r:id="R9bcfe396d36e43f8"/>
    <p:sldId xmlns:r="http://schemas.openxmlformats.org/officeDocument/2006/relationships" id="261" r:id="Rb52eb78cb3d145de"/>
    <p:sldId xmlns:r="http://schemas.openxmlformats.org/officeDocument/2006/relationships" id="262" r:id="Rc6fa674594e1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f540c6301457b" /><Relationship Type="http://schemas.openxmlformats.org/officeDocument/2006/relationships/slide" Target="/ppt/slides/slide1.xml" Id="R850766fe81524443" /><Relationship Type="http://schemas.openxmlformats.org/officeDocument/2006/relationships/slide" Target="/ppt/slides/slide2.xml" Id="R3277013401a54406" /><Relationship Type="http://schemas.openxmlformats.org/officeDocument/2006/relationships/slide" Target="/ppt/slides/slide3.xml" Id="R07f2d1f62a4244d9" /><Relationship Type="http://schemas.openxmlformats.org/officeDocument/2006/relationships/slide" Target="/ppt/slides/slide4.xml" Id="R162583f7537247e0" /><Relationship Type="http://schemas.openxmlformats.org/officeDocument/2006/relationships/slide" Target="/ppt/slides/slide5.xml" Id="R9bcfe396d36e43f8" /><Relationship Type="http://schemas.openxmlformats.org/officeDocument/2006/relationships/slide" Target="/ppt/slides/slide6.xml" Id="Rb52eb78cb3d145de" /><Relationship Type="http://schemas.openxmlformats.org/officeDocument/2006/relationships/slide" Target="/ppt/slides/slide7.xml" Id="Rc6fa674594e1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ab9ed0e594d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d6b2c2f4447a6" /><Relationship Type="http://schemas.openxmlformats.org/officeDocument/2006/relationships/theme" Target="/ppt/slideMasters/theme/theme1.xml" Id="R38da6e097ab2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5d6b2c2f44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f4e4f94e8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4fb1060e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b082889e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1687e334145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316e35b3d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44c0fd15345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43825143a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TAXIREGNSKAP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TAXIREGNSKAP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AKBAR MOHAMMAD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LATIF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60A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35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TAXIREGNSKAP AS</a:t>
            </a:r>
          </a:p>
        </p:txBody>
      </p:sp>
    </p:spTree>
  </p:cSld>
  <p:clrMapOvr>
    <a:masterClrMapping xmlns:a="http://schemas.openxmlformats.org/drawingml/2006/main"/>
  </p:clrMapOvr>
</p:sld>
</file>