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bb60fafa1740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99bf573afe46cb"/>
  </p:sldMasterIdLst>
  <p:sldIdLst>
    <p:sldId xmlns:r="http://schemas.openxmlformats.org/officeDocument/2006/relationships" id="256" r:id="Rd0d2ea519af14052"/>
    <p:sldId xmlns:r="http://schemas.openxmlformats.org/officeDocument/2006/relationships" id="257" r:id="R2f5164f2ac0747ff"/>
    <p:sldId xmlns:r="http://schemas.openxmlformats.org/officeDocument/2006/relationships" id="258" r:id="R56b1810918354f05"/>
    <p:sldId xmlns:r="http://schemas.openxmlformats.org/officeDocument/2006/relationships" id="259" r:id="R1a16f06c2ff54823"/>
    <p:sldId xmlns:r="http://schemas.openxmlformats.org/officeDocument/2006/relationships" id="260" r:id="R1f08f4d11f0347a1"/>
    <p:sldId xmlns:r="http://schemas.openxmlformats.org/officeDocument/2006/relationships" id="261" r:id="R5c37f1c46fe54aee"/>
    <p:sldId xmlns:r="http://schemas.openxmlformats.org/officeDocument/2006/relationships" id="262" r:id="R7c33fe8c5ab74c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9bf573afe46cb" /><Relationship Type="http://schemas.openxmlformats.org/officeDocument/2006/relationships/slide" Target="/ppt/slides/slide1.xml" Id="Rd0d2ea519af14052" /><Relationship Type="http://schemas.openxmlformats.org/officeDocument/2006/relationships/slide" Target="/ppt/slides/slide2.xml" Id="R2f5164f2ac0747ff" /><Relationship Type="http://schemas.openxmlformats.org/officeDocument/2006/relationships/slide" Target="/ppt/slides/slide3.xml" Id="R56b1810918354f05" /><Relationship Type="http://schemas.openxmlformats.org/officeDocument/2006/relationships/slide" Target="/ppt/slides/slide4.xml" Id="R1a16f06c2ff54823" /><Relationship Type="http://schemas.openxmlformats.org/officeDocument/2006/relationships/slide" Target="/ppt/slides/slide5.xml" Id="R1f08f4d11f0347a1" /><Relationship Type="http://schemas.openxmlformats.org/officeDocument/2006/relationships/slide" Target="/ppt/slides/slide6.xml" Id="R5c37f1c46fe54aee" /><Relationship Type="http://schemas.openxmlformats.org/officeDocument/2006/relationships/slide" Target="/ppt/slides/slide7.xml" Id="R7c33fe8c5ab74c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f1a4ba6aeb45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f1d4454f84e78" /><Relationship Type="http://schemas.openxmlformats.org/officeDocument/2006/relationships/theme" Target="/ppt/slideMasters/theme/theme1.xml" Id="R7c4f92e24b354d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2f1d4454f84e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32463a7e742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f504f4afe4a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c9a4a6d844e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75faae9b941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0b2c96be143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efd202af845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cd6f2674d4f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NAMCON AS ble etablert [år] og holder til i Florvåg.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721 927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229 651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407 246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8 223 371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8 248 042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NAMTVEDT HALVOR GUNNAR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NAMTVEDT NINA MARIE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NAMTVEDT SIREN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SKJØNDAL HILDE NAMTVEDT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TUV KRISTIN NAMTVEDT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5305 Florvåg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14 15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951 187 607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NAMCON AS</a:t>
            </a:r>
          </a:p>
        </p:txBody>
      </p:sp>
    </p:spTree>
  </p:cSld>
  <p:clrMapOvr>
    <a:masterClrMapping xmlns:a="http://schemas.openxmlformats.org/drawingml/2006/main"/>
  </p:clrMapOvr>
</p:sld>
</file>